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  <p:sldMasterId id="2147483684" r:id="rId2"/>
    <p:sldMasterId id="2147483756" r:id="rId3"/>
    <p:sldMasterId id="2147483780" r:id="rId4"/>
    <p:sldMasterId id="2147483792" r:id="rId5"/>
    <p:sldMasterId id="2147483804" r:id="rId6"/>
  </p:sldMasterIdLst>
  <p:notesMasterIdLst>
    <p:notesMasterId r:id="rId27"/>
  </p:notesMasterIdLst>
  <p:handoutMasterIdLst>
    <p:handoutMasterId r:id="rId28"/>
  </p:handoutMasterIdLst>
  <p:sldIdLst>
    <p:sldId id="431" r:id="rId7"/>
    <p:sldId id="430" r:id="rId8"/>
    <p:sldId id="413" r:id="rId9"/>
    <p:sldId id="429" r:id="rId10"/>
    <p:sldId id="422" r:id="rId11"/>
    <p:sldId id="425" r:id="rId12"/>
    <p:sldId id="427" r:id="rId13"/>
    <p:sldId id="421" r:id="rId14"/>
    <p:sldId id="438" r:id="rId15"/>
    <p:sldId id="423" r:id="rId16"/>
    <p:sldId id="432" r:id="rId17"/>
    <p:sldId id="433" r:id="rId18"/>
    <p:sldId id="434" r:id="rId19"/>
    <p:sldId id="436" r:id="rId20"/>
    <p:sldId id="435" r:id="rId21"/>
    <p:sldId id="424" r:id="rId22"/>
    <p:sldId id="437" r:id="rId23"/>
    <p:sldId id="439" r:id="rId24"/>
    <p:sldId id="419" r:id="rId25"/>
    <p:sldId id="415" r:id="rId26"/>
  </p:sldIdLst>
  <p:sldSz cx="9144000" cy="6858000" type="screen4x3"/>
  <p:notesSz cx="6797675" cy="9928225"/>
  <p:embeddedFontLst>
    <p:embeddedFont>
      <p:font typeface="나눔고딕 ExtraBold" panose="020D0904000000000000" pitchFamily="50" charset="-127"/>
      <p:bold r:id="rId29"/>
    </p:embeddedFont>
    <p:embeddedFont>
      <p:font typeface="한컴 말랑말랑 Regular" panose="020F0303000000000000" pitchFamily="50" charset="-127"/>
      <p:regular r:id="rId30"/>
    </p:embeddedFont>
    <p:embeddedFont>
      <p:font typeface="맑은 고딕" panose="020B0503020000020004" pitchFamily="50" charset="-127"/>
      <p:regular r:id="rId31"/>
      <p:bold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5">
          <p15:clr>
            <a:srgbClr val="A4A3A4"/>
          </p15:clr>
        </p15:guide>
        <p15:guide id="2" pos="28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6228"/>
    <a:srgbClr val="EFDD91"/>
    <a:srgbClr val="56296E"/>
    <a:srgbClr val="5F497B"/>
    <a:srgbClr val="E8DA20"/>
    <a:srgbClr val="604A7B"/>
    <a:srgbClr val="765B97"/>
    <a:srgbClr val="501F6B"/>
    <a:srgbClr val="46175F"/>
    <a:srgbClr val="F7E5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85" autoAdjust="0"/>
    <p:restoredTop sz="94095" autoAdjust="0"/>
  </p:normalViewPr>
  <p:slideViewPr>
    <p:cSldViewPr>
      <p:cViewPr>
        <p:scale>
          <a:sx n="66" d="100"/>
          <a:sy n="66" d="100"/>
        </p:scale>
        <p:origin x="2922" y="972"/>
      </p:cViewPr>
      <p:guideLst>
        <p:guide orient="horz" pos="2205"/>
        <p:guide pos="28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5.xml"/><Relationship Id="rId34" Type="http://schemas.openxmlformats.org/officeDocument/2006/relationships/viewProps" Target="viewProps.xml"/><Relationship Id="rId7" Type="http://schemas.openxmlformats.org/officeDocument/2006/relationships/slide" Target="slides/slide1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0" Type="http://schemas.openxmlformats.org/officeDocument/2006/relationships/slide" Target="slides/slide14.xml"/><Relationship Id="rId29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font" Target="fonts/font4.fntdata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handoutMaster" Target="handoutMasters/handoutMaster1.xml"/><Relationship Id="rId36" Type="http://schemas.openxmlformats.org/officeDocument/2006/relationships/tableStyles" Target="tableStyles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theme" Target="theme/theme1.xml"/><Relationship Id="rId8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46D4D61-7431-4F27-897E-9F9121BDCC94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CAF55238-3BD0-47D6-85CC-ED4496FAC18B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구체적이지 </a:t>
          </a:r>
          <a:endParaRPr lang="en-US" altLang="ko-KR" dirty="0">
            <a:latin typeface="한컴 말랑말랑 Regular" panose="020F0303000000000000" pitchFamily="50" charset="-127"/>
            <a:ea typeface="한컴 말랑말랑 Regular" panose="020F0303000000000000" pitchFamily="50" charset="-127"/>
          </a:endParaRPr>
        </a:p>
        <a:p>
          <a:pPr latinLnBrk="1"/>
          <a:r>
            <a: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않은 둘레길 표식</a:t>
          </a:r>
        </a:p>
      </dgm:t>
    </dgm:pt>
    <dgm:pt modelId="{E7732364-6005-4B19-95EE-1D7D731F83C7}" type="parTrans" cxnId="{7CF37C41-E630-4719-A140-86438A5ED238}">
      <dgm:prSet/>
      <dgm:spPr/>
      <dgm:t>
        <a:bodyPr/>
        <a:lstStyle/>
        <a:p>
          <a:pPr latinLnBrk="1"/>
          <a:endParaRPr lang="ko-KR" altLang="en-US"/>
        </a:p>
      </dgm:t>
    </dgm:pt>
    <dgm:pt modelId="{203EC02D-24F5-432E-847C-6E52409BCBE4}" type="sibTrans" cxnId="{7CF37C41-E630-4719-A140-86438A5ED238}">
      <dgm:prSet/>
      <dgm:spPr/>
      <dgm:t>
        <a:bodyPr/>
        <a:lstStyle/>
        <a:p>
          <a:pPr latinLnBrk="1"/>
          <a:endParaRPr lang="ko-KR" altLang="en-US"/>
        </a:p>
      </dgm:t>
    </dgm:pt>
    <dgm:pt modelId="{20680FC9-CF69-4CC5-B780-F9799B711A39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길을 헤맴</a:t>
          </a:r>
        </a:p>
      </dgm:t>
    </dgm:pt>
    <dgm:pt modelId="{66E06F66-7FFC-4D0A-B5E5-952C5D13E117}" type="parTrans" cxnId="{F9767EFE-4F09-4A5A-83CA-D9DB40D5EC58}">
      <dgm:prSet/>
      <dgm:spPr/>
      <dgm:t>
        <a:bodyPr/>
        <a:lstStyle/>
        <a:p>
          <a:pPr latinLnBrk="1"/>
          <a:endParaRPr lang="ko-KR" altLang="en-US"/>
        </a:p>
      </dgm:t>
    </dgm:pt>
    <dgm:pt modelId="{4AE5C593-5670-48D8-9E32-4BB5324E10A3}" type="sibTrans" cxnId="{F9767EFE-4F09-4A5A-83CA-D9DB40D5EC58}">
      <dgm:prSet/>
      <dgm:spPr/>
      <dgm:t>
        <a:bodyPr/>
        <a:lstStyle/>
        <a:p>
          <a:pPr latinLnBrk="1"/>
          <a:endParaRPr lang="ko-KR" altLang="en-US"/>
        </a:p>
      </dgm:t>
    </dgm:pt>
    <dgm:pt modelId="{D71E7882-E761-4EBA-A63E-F9AE795140C4}">
      <dgm:prSet phldrT="[텍스트]"/>
      <dgm:spPr/>
      <dgm:t>
        <a:bodyPr/>
        <a:lstStyle/>
        <a:p>
          <a:pPr latinLnBrk="1"/>
          <a:r>
            <a: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시간이 </a:t>
          </a:r>
          <a:endParaRPr lang="en-US" altLang="ko-KR" dirty="0">
            <a:latin typeface="한컴 말랑말랑 Regular" panose="020F0303000000000000" pitchFamily="50" charset="-127"/>
            <a:ea typeface="한컴 말랑말랑 Regular" panose="020F0303000000000000" pitchFamily="50" charset="-127"/>
          </a:endParaRPr>
        </a:p>
        <a:p>
          <a:pPr latinLnBrk="1"/>
          <a:r>
            <a: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오래 걸림</a:t>
          </a:r>
        </a:p>
      </dgm:t>
    </dgm:pt>
    <dgm:pt modelId="{4D3C2D79-3354-4506-B695-BA4AD7A026F8}" type="parTrans" cxnId="{B0AE293F-1B1D-4E4E-851C-71AF79A51E02}">
      <dgm:prSet/>
      <dgm:spPr/>
      <dgm:t>
        <a:bodyPr/>
        <a:lstStyle/>
        <a:p>
          <a:pPr latinLnBrk="1"/>
          <a:endParaRPr lang="ko-KR" altLang="en-US"/>
        </a:p>
      </dgm:t>
    </dgm:pt>
    <dgm:pt modelId="{2E35C440-3B48-4764-9EC8-94ED22E723EF}" type="sibTrans" cxnId="{B0AE293F-1B1D-4E4E-851C-71AF79A51E02}">
      <dgm:prSet/>
      <dgm:spPr/>
      <dgm:t>
        <a:bodyPr/>
        <a:lstStyle/>
        <a:p>
          <a:pPr latinLnBrk="1"/>
          <a:endParaRPr lang="ko-KR" altLang="en-US"/>
        </a:p>
      </dgm:t>
    </dgm:pt>
    <dgm:pt modelId="{0EB02393-6185-4BAC-B65D-30E468CA23DC}" type="pres">
      <dgm:prSet presAssocID="{D46D4D61-7431-4F27-897E-9F9121BDCC94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9127C00E-0C42-4651-BB4F-7868D154BA66}" type="pres">
      <dgm:prSet presAssocID="{CAF55238-3BD0-47D6-85CC-ED4496FAC18B}" presName="Accent1" presStyleCnt="0"/>
      <dgm:spPr/>
    </dgm:pt>
    <dgm:pt modelId="{6DE03F0A-4516-412C-A915-E0EAE08F1AD1}" type="pres">
      <dgm:prSet presAssocID="{CAF55238-3BD0-47D6-85CC-ED4496FAC18B}" presName="Accent" presStyleLbl="node1" presStyleIdx="0" presStyleCnt="3"/>
      <dgm:spPr>
        <a:solidFill>
          <a:srgbClr val="A9D18E"/>
        </a:solidFill>
      </dgm:spPr>
    </dgm:pt>
    <dgm:pt modelId="{5E2B850B-D533-473B-82AC-8157602CD12A}" type="pres">
      <dgm:prSet presAssocID="{CAF55238-3BD0-47D6-85CC-ED4496FAC18B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3B3F6456-F0B3-4450-B22C-67E4D531DDE3}" type="pres">
      <dgm:prSet presAssocID="{20680FC9-CF69-4CC5-B780-F9799B711A39}" presName="Accent2" presStyleCnt="0"/>
      <dgm:spPr/>
    </dgm:pt>
    <dgm:pt modelId="{89319471-88BC-49A5-9C35-3BAB689D0598}" type="pres">
      <dgm:prSet presAssocID="{20680FC9-CF69-4CC5-B780-F9799B711A39}" presName="Accent" presStyleLbl="node1" presStyleIdx="1" presStyleCnt="3" custLinFactNeighborX="-1513"/>
      <dgm:spPr>
        <a:solidFill>
          <a:srgbClr val="548235"/>
        </a:solidFill>
      </dgm:spPr>
    </dgm:pt>
    <dgm:pt modelId="{FFD6D83F-1998-4566-AF28-9E809B52AD91}" type="pres">
      <dgm:prSet presAssocID="{20680FC9-CF69-4CC5-B780-F9799B711A39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3FB2B06D-59BF-4D81-84C6-1D4201405FAF}" type="pres">
      <dgm:prSet presAssocID="{D71E7882-E761-4EBA-A63E-F9AE795140C4}" presName="Accent3" presStyleCnt="0"/>
      <dgm:spPr/>
    </dgm:pt>
    <dgm:pt modelId="{1578065B-295E-496A-8628-7152870B032D}" type="pres">
      <dgm:prSet presAssocID="{D71E7882-E761-4EBA-A63E-F9AE795140C4}" presName="Accent" presStyleLbl="node1" presStyleIdx="2" presStyleCnt="3"/>
      <dgm:spPr>
        <a:solidFill>
          <a:srgbClr val="7C7C7C"/>
        </a:solidFill>
      </dgm:spPr>
    </dgm:pt>
    <dgm:pt modelId="{A6CE6726-06A8-4C60-BE96-283DC7E8049B}" type="pres">
      <dgm:prSet presAssocID="{D71E7882-E761-4EBA-A63E-F9AE795140C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C5175530-A12A-4B2C-8197-94A8A33026B6}" type="presOf" srcId="{D71E7882-E761-4EBA-A63E-F9AE795140C4}" destId="{A6CE6726-06A8-4C60-BE96-283DC7E8049B}" srcOrd="0" destOrd="0" presId="urn:microsoft.com/office/officeart/2009/layout/CircleArrowProcess"/>
    <dgm:cxn modelId="{B0AE293F-1B1D-4E4E-851C-71AF79A51E02}" srcId="{D46D4D61-7431-4F27-897E-9F9121BDCC94}" destId="{D71E7882-E761-4EBA-A63E-F9AE795140C4}" srcOrd="2" destOrd="0" parTransId="{4D3C2D79-3354-4506-B695-BA4AD7A026F8}" sibTransId="{2E35C440-3B48-4764-9EC8-94ED22E723EF}"/>
    <dgm:cxn modelId="{7CF37C41-E630-4719-A140-86438A5ED238}" srcId="{D46D4D61-7431-4F27-897E-9F9121BDCC94}" destId="{CAF55238-3BD0-47D6-85CC-ED4496FAC18B}" srcOrd="0" destOrd="0" parTransId="{E7732364-6005-4B19-95EE-1D7D731F83C7}" sibTransId="{203EC02D-24F5-432E-847C-6E52409BCBE4}"/>
    <dgm:cxn modelId="{6965CDA1-21C4-4308-AD9C-911585990288}" type="presOf" srcId="{20680FC9-CF69-4CC5-B780-F9799B711A39}" destId="{FFD6D83F-1998-4566-AF28-9E809B52AD91}" srcOrd="0" destOrd="0" presId="urn:microsoft.com/office/officeart/2009/layout/CircleArrowProcess"/>
    <dgm:cxn modelId="{44E31DAD-3341-4169-BB67-140B2042CDC6}" type="presOf" srcId="{D46D4D61-7431-4F27-897E-9F9121BDCC94}" destId="{0EB02393-6185-4BAC-B65D-30E468CA23DC}" srcOrd="0" destOrd="0" presId="urn:microsoft.com/office/officeart/2009/layout/CircleArrowProcess"/>
    <dgm:cxn modelId="{A65538F9-945E-4554-8E14-E94FEB1D524F}" type="presOf" srcId="{CAF55238-3BD0-47D6-85CC-ED4496FAC18B}" destId="{5E2B850B-D533-473B-82AC-8157602CD12A}" srcOrd="0" destOrd="0" presId="urn:microsoft.com/office/officeart/2009/layout/CircleArrowProcess"/>
    <dgm:cxn modelId="{F9767EFE-4F09-4A5A-83CA-D9DB40D5EC58}" srcId="{D46D4D61-7431-4F27-897E-9F9121BDCC94}" destId="{20680FC9-CF69-4CC5-B780-F9799B711A39}" srcOrd="1" destOrd="0" parTransId="{66E06F66-7FFC-4D0A-B5E5-952C5D13E117}" sibTransId="{4AE5C593-5670-48D8-9E32-4BB5324E10A3}"/>
    <dgm:cxn modelId="{C27DEF66-A8C3-4C80-960D-6A6C2906FBAF}" type="presParOf" srcId="{0EB02393-6185-4BAC-B65D-30E468CA23DC}" destId="{9127C00E-0C42-4651-BB4F-7868D154BA66}" srcOrd="0" destOrd="0" presId="urn:microsoft.com/office/officeart/2009/layout/CircleArrowProcess"/>
    <dgm:cxn modelId="{D304E387-B720-4A66-B025-62380853C98D}" type="presParOf" srcId="{9127C00E-0C42-4651-BB4F-7868D154BA66}" destId="{6DE03F0A-4516-412C-A915-E0EAE08F1AD1}" srcOrd="0" destOrd="0" presId="urn:microsoft.com/office/officeart/2009/layout/CircleArrowProcess"/>
    <dgm:cxn modelId="{DA2848EE-A99C-4E50-8161-08B2FD6DBB78}" type="presParOf" srcId="{0EB02393-6185-4BAC-B65D-30E468CA23DC}" destId="{5E2B850B-D533-473B-82AC-8157602CD12A}" srcOrd="1" destOrd="0" presId="urn:microsoft.com/office/officeart/2009/layout/CircleArrowProcess"/>
    <dgm:cxn modelId="{D73F8F4E-48AE-4BD4-B5C4-F7A111A0B0B5}" type="presParOf" srcId="{0EB02393-6185-4BAC-B65D-30E468CA23DC}" destId="{3B3F6456-F0B3-4450-B22C-67E4D531DDE3}" srcOrd="2" destOrd="0" presId="urn:microsoft.com/office/officeart/2009/layout/CircleArrowProcess"/>
    <dgm:cxn modelId="{AD61DC4A-43DB-4D74-A2E9-2D16A0A8AC85}" type="presParOf" srcId="{3B3F6456-F0B3-4450-B22C-67E4D531DDE3}" destId="{89319471-88BC-49A5-9C35-3BAB689D0598}" srcOrd="0" destOrd="0" presId="urn:microsoft.com/office/officeart/2009/layout/CircleArrowProcess"/>
    <dgm:cxn modelId="{706A4D08-CFE8-4DA0-A8F5-40BC2855BD40}" type="presParOf" srcId="{0EB02393-6185-4BAC-B65D-30E468CA23DC}" destId="{FFD6D83F-1998-4566-AF28-9E809B52AD91}" srcOrd="3" destOrd="0" presId="urn:microsoft.com/office/officeart/2009/layout/CircleArrowProcess"/>
    <dgm:cxn modelId="{8F75C973-FD2D-475E-AB7D-58F8FC1AA4C9}" type="presParOf" srcId="{0EB02393-6185-4BAC-B65D-30E468CA23DC}" destId="{3FB2B06D-59BF-4D81-84C6-1D4201405FAF}" srcOrd="4" destOrd="0" presId="urn:microsoft.com/office/officeart/2009/layout/CircleArrowProcess"/>
    <dgm:cxn modelId="{0FB8729E-E48C-4E1C-A76A-A1212BE401EB}" type="presParOf" srcId="{3FB2B06D-59BF-4D81-84C6-1D4201405FAF}" destId="{1578065B-295E-496A-8628-7152870B032D}" srcOrd="0" destOrd="0" presId="urn:microsoft.com/office/officeart/2009/layout/CircleArrowProcess"/>
    <dgm:cxn modelId="{3F598C8E-2050-4314-B7A7-0BE716A7CE78}" type="presParOf" srcId="{0EB02393-6185-4BAC-B65D-30E468CA23DC}" destId="{A6CE6726-06A8-4C60-BE96-283DC7E8049B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E03F0A-4516-412C-A915-E0EAE08F1AD1}">
      <dsp:nvSpPr>
        <dsp:cNvPr id="0" name=""/>
        <dsp:cNvSpPr/>
      </dsp:nvSpPr>
      <dsp:spPr>
        <a:xfrm>
          <a:off x="1370611" y="0"/>
          <a:ext cx="2186569" cy="2186901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A9D18E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E2B850B-D533-473B-82AC-8157602CD12A}">
      <dsp:nvSpPr>
        <dsp:cNvPr id="0" name=""/>
        <dsp:cNvSpPr/>
      </dsp:nvSpPr>
      <dsp:spPr>
        <a:xfrm>
          <a:off x="1853914" y="789537"/>
          <a:ext cx="1215034" cy="607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구체적이지 </a:t>
          </a:r>
          <a:endParaRPr lang="en-US" altLang="ko-KR" sz="1200" kern="1200" dirty="0">
            <a:latin typeface="한컴 말랑말랑 Regular" panose="020F0303000000000000" pitchFamily="50" charset="-127"/>
            <a:ea typeface="한컴 말랑말랑 Regular" panose="020F0303000000000000" pitchFamily="50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않은 둘레길 표식</a:t>
          </a:r>
        </a:p>
      </dsp:txBody>
      <dsp:txXfrm>
        <a:off x="1853914" y="789537"/>
        <a:ext cx="1215034" cy="607371"/>
      </dsp:txXfrm>
    </dsp:sp>
    <dsp:sp modelId="{89319471-88BC-49A5-9C35-3BAB689D0598}">
      <dsp:nvSpPr>
        <dsp:cNvPr id="0" name=""/>
        <dsp:cNvSpPr/>
      </dsp:nvSpPr>
      <dsp:spPr>
        <a:xfrm>
          <a:off x="730216" y="1256537"/>
          <a:ext cx="2186569" cy="2186901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548235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D6D83F-1998-4566-AF28-9E809B52AD91}">
      <dsp:nvSpPr>
        <dsp:cNvPr id="0" name=""/>
        <dsp:cNvSpPr/>
      </dsp:nvSpPr>
      <dsp:spPr>
        <a:xfrm>
          <a:off x="1249066" y="2053343"/>
          <a:ext cx="1215034" cy="607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길을 헤맴</a:t>
          </a:r>
        </a:p>
      </dsp:txBody>
      <dsp:txXfrm>
        <a:off x="1249066" y="2053343"/>
        <a:ext cx="1215034" cy="607371"/>
      </dsp:txXfrm>
    </dsp:sp>
    <dsp:sp modelId="{1578065B-295E-496A-8628-7152870B032D}">
      <dsp:nvSpPr>
        <dsp:cNvPr id="0" name=""/>
        <dsp:cNvSpPr/>
      </dsp:nvSpPr>
      <dsp:spPr>
        <a:xfrm>
          <a:off x="1526237" y="2663441"/>
          <a:ext cx="1878601" cy="1879354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7C7C7C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CE6726-06A8-4C60-BE96-283DC7E8049B}">
      <dsp:nvSpPr>
        <dsp:cNvPr id="0" name=""/>
        <dsp:cNvSpPr/>
      </dsp:nvSpPr>
      <dsp:spPr>
        <a:xfrm>
          <a:off x="1856789" y="3318966"/>
          <a:ext cx="1215034" cy="6073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시간이 </a:t>
          </a:r>
          <a:endParaRPr lang="en-US" altLang="ko-KR" sz="1200" kern="1200" dirty="0">
            <a:latin typeface="한컴 말랑말랑 Regular" panose="020F0303000000000000" pitchFamily="50" charset="-127"/>
            <a:ea typeface="한컴 말랑말랑 Regular" panose="020F0303000000000000" pitchFamily="50" charset="-127"/>
          </a:endParaRPr>
        </a:p>
        <a:p>
          <a:pPr marL="0" lvl="0" indent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200" kern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rPr>
            <a:t>오래 걸림</a:t>
          </a:r>
        </a:p>
      </dsp:txBody>
      <dsp:txXfrm>
        <a:off x="1856789" y="3318966"/>
        <a:ext cx="1215034" cy="6073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78F6B-3F51-4A8F-9F44-BC2A8AB3EEF8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ACE2C0-677D-42B4-99BF-82F30FD35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32089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C5AE56-7F63-4D94-8C88-A4D9F483D2F0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917575" y="744538"/>
            <a:ext cx="496252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AFFE92-455A-4DA0-9131-57DAB90A570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60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3639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934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93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934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25934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2AFFE92-455A-4DA0-9131-57DAB90A570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5150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395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6617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4064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71640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2195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56613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8244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3979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96006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40365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90207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46961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134348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6502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658957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994896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287354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486611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10854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153730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725592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289402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40937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5388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687498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254576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8241296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175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259563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2837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339374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87970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01943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01779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892961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367352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8945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79639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19161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109219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443715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44388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1390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839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449880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80071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43805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94926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0883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098959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559470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687792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952583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03611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6737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5514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434416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2679418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423447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892539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0350640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64692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2041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68455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179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51463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/>
              <a:t>2024-06-30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62519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643E3D-5B82-48E9-BDE3-5A4A85220A86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5803F3-2D70-4B4B-8A5A-AFDCD80C1706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153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999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850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91368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4F50AB-2C49-403F-B441-A13C806D55BE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2024-06-30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B21504-B365-48E0-8985-241EEAE99458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61300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6.png"/><Relationship Id="rId5" Type="http://schemas.microsoft.com/office/2007/relationships/hdphoto" Target="../media/hdphoto8.wdp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image" Target="../media/image26.png"/><Relationship Id="rId7" Type="http://schemas.openxmlformats.org/officeDocument/2006/relationships/image" Target="../media/image3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microsoft.com/office/2007/relationships/hdphoto" Target="../media/hdphoto8.wdp"/><Relationship Id="rId9" Type="http://schemas.openxmlformats.org/officeDocument/2006/relationships/image" Target="../media/image3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7.jpeg"/><Relationship Id="rId5" Type="http://schemas.openxmlformats.org/officeDocument/2006/relationships/image" Target="../media/image36.jpeg"/><Relationship Id="rId4" Type="http://schemas.microsoft.com/office/2007/relationships/hdphoto" Target="../media/hdphoto8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microsoft.com/office/2007/relationships/hdphoto" Target="../media/hdphoto8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1.jpeg"/><Relationship Id="rId4" Type="http://schemas.microsoft.com/office/2007/relationships/hdphoto" Target="../media/hdphoto8.wdp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open?id=19n0nNn-QBH5JxFFBa9SeNuc_YSJw9K6t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3.xml"/><Relationship Id="rId5" Type="http://schemas.microsoft.com/office/2007/relationships/hdphoto" Target="../media/hdphoto9.wdp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2.jp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.png"/><Relationship Id="rId5" Type="http://schemas.microsoft.com/office/2007/relationships/hdphoto" Target="../media/hdphoto3.wdp"/><Relationship Id="rId10" Type="http://schemas.microsoft.com/office/2007/relationships/hdphoto" Target="../media/hdphoto5.wdp"/><Relationship Id="rId4" Type="http://schemas.openxmlformats.org/officeDocument/2006/relationships/image" Target="../media/image15.pn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.png"/><Relationship Id="rId5" Type="http://schemas.microsoft.com/office/2007/relationships/hdphoto" Target="../media/hdphoto7.wdp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A63ABA95-364A-4C5A-96A3-9E86E14C5F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064" y="1834205"/>
            <a:ext cx="2323401" cy="387662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4FBEB2-D875-4C14-863A-977FF597C53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44"/>
          <a:stretch/>
        </p:blipFill>
        <p:spPr>
          <a:xfrm>
            <a:off x="4310046" y="1412776"/>
            <a:ext cx="4860032" cy="558924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80DBBCB-0267-4688-B7C5-C67CC3E8B6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2535" y="3429000"/>
            <a:ext cx="1972525" cy="3442427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id="{27E162A1-9BC6-4905-8F1D-91F8BBF77C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4" y="5553343"/>
            <a:ext cx="2206943" cy="1304657"/>
          </a:xfrm>
          <a:prstGeom prst="rect">
            <a:avLst/>
          </a:prstGeom>
        </p:spPr>
      </p:pic>
      <p:pic>
        <p:nvPicPr>
          <p:cNvPr id="40" name="그림 39">
            <a:extLst>
              <a:ext uri="{FF2B5EF4-FFF2-40B4-BE49-F238E27FC236}">
                <a16:creationId xmlns:a16="http://schemas.microsoft.com/office/drawing/2014/main" id="{77B880F8-4CB2-43E1-B089-9683F4377C1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816" y="757527"/>
            <a:ext cx="3420152" cy="299949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5F2CE1C-F50D-4462-8A6D-DD2517CE62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584" y="5229200"/>
            <a:ext cx="1487553" cy="481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606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1024 0.09444 L 0.11024 0.09444 C 0.11267 0.09213 0.11476 0.08935 0.11736 0.0875 C 0.11927 0.08611 0.12361 0.08472 0.12361 0.08472 C 0.12465 0.08333 0.12552 0.08171 0.12673 0.08055 C 0.12812 0.07939 0.1342 0.07801 0.13489 0.07777 C 0.13594 0.07708 0.13698 0.07569 0.13802 0.07523 C 0.14305 0.07222 0.14375 0.07291 0.14844 0.07106 C 0.15052 0.07013 0.15243 0.06921 0.15451 0.06828 C 0.15555 0.06782 0.1566 0.06759 0.15764 0.06689 C 0.15903 0.06597 0.16042 0.06504 0.1618 0.06412 C 0.16285 0.06342 0.16371 0.06203 0.16493 0.06134 C 0.1658 0.06064 0.16684 0.06041 0.16788 0.05995 C 0.16944 0.05949 0.17344 0.05833 0.17517 0.05717 C 0.1776 0.05555 0.17986 0.05324 0.18229 0.05185 C 0.18472 0.05046 0.18715 0.05 0.18958 0.04907 C 0.19167 0.04814 0.19375 0.04745 0.19583 0.04629 C 0.19792 0.04513 0.19983 0.04351 0.20191 0.04213 C 0.21649 0.03333 0.19896 0.0449 0.21128 0.03657 C 0.21267 0.03472 0.21389 0.03263 0.21528 0.03125 C 0.21962 0.02685 0.21858 0.02963 0.22257 0.02708 C 0.22535 0.02523 0.22847 0.02083 0.2309 0.01875 C 0.24896 0.00254 0.22326 0.02731 0.23802 0.01319 C 0.24705 0.00463 0.23715 0.01412 0.24635 0.0037 C 0.24722 0.00254 0.24844 0.00185 0.2493 0.00092 C 0.25052 -0.00047 0.25139 -0.00186 0.25243 -0.00324 C 0.25486 -0.00602 0.26042 -0.01088 0.26285 -0.01297 C 0.26441 -0.01436 0.26597 -0.01644 0.26788 -0.0169 C 0.26892 -0.01737 0.27396 -0.01875 0.27517 -0.01968 C 0.27934 -0.02292 0.2816 -0.0257 0.28542 -0.0294 C 0.28646 -0.03033 0.28733 -0.03149 0.28854 -0.03218 C 0.29028 -0.03287 0.29201 -0.03334 0.29375 -0.03357 C 0.30538 -0.03426 0.31701 -0.03449 0.32882 -0.03496 L 0.33194 -0.03612 L 0.32361 -0.03357 L -0.00104 0.14537 L 0.00712 0.14398 " pathEditMode="relative" ptsTypes="AAAAAAAAAAAAAAAAAAAAAAAAAAAAAAAAAAAAA">
                                      <p:cBhvr>
                                        <p:cTn id="6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00"/>
                            </p:stCondLst>
                            <p:childTnLst>
                              <p:par>
                                <p:cTn id="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078010"/>
            <a:ext cx="9144000" cy="116632"/>
          </a:xfrm>
          <a:prstGeom prst="rect">
            <a:avLst/>
          </a:prstGeom>
          <a:solidFill>
            <a:srgbClr val="604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EF6B3BF2-A201-4C48-915C-17868DECCF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86">
            <a:off x="3054206" y="1664036"/>
            <a:ext cx="2974464" cy="282794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218550" y="1791928"/>
            <a:ext cx="558517" cy="5585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263130" y="1907540"/>
            <a:ext cx="4443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3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0  3</a:t>
            </a:r>
            <a:endParaRPr lang="ko-KR" altLang="en-US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E76E945E-AB34-4766-B9D8-764C97BF5890}"/>
              </a:ext>
            </a:extLst>
          </p:cNvPr>
          <p:cNvSpPr txBox="1">
            <a:spLocks/>
          </p:cNvSpPr>
          <p:nvPr/>
        </p:nvSpPr>
        <p:spPr>
          <a:xfrm>
            <a:off x="2769194" y="2233073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solidFill>
                  <a:schemeClr val="accent4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앱의 구성</a:t>
            </a:r>
          </a:p>
        </p:txBody>
      </p:sp>
    </p:spTree>
    <p:extLst>
      <p:ext uri="{BB962C8B-B14F-4D97-AF65-F5344CB8AC3E}">
        <p14:creationId xmlns:p14="http://schemas.microsoft.com/office/powerpoint/2010/main" val="6232888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040"/>
          <a:stretch/>
        </p:blipFill>
        <p:spPr bwMode="auto">
          <a:xfrm>
            <a:off x="5706511" y="1637114"/>
            <a:ext cx="3437489" cy="44561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90062E40-6B06-4780-AFD9-5197FB190F3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6" b="97760" l="9977" r="89947">
                        <a14:foregroundMark x1="31283" y1="65845" x2="31433" y2="81187"/>
                        <a14:foregroundMark x1="31433" y1="81187" x2="32783" y2="83987"/>
                        <a14:foregroundMark x1="32108" y1="97760" x2="32108" y2="97760"/>
                        <a14:backgroundMark x1="46512" y1="40985" x2="44261" y2="55879"/>
                        <a14:backgroundMark x1="44261" y1="55879" x2="44336" y2="423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766" t="62661" r="57082"/>
          <a:stretch/>
        </p:blipFill>
        <p:spPr>
          <a:xfrm>
            <a:off x="383165" y="4067516"/>
            <a:ext cx="1852473" cy="182193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615B6261-32E9-49D6-B375-F8563DA9F24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352" b="89922" l="9902" r="89872">
                        <a14:foregroundMark x1="33833" y1="18813" x2="26932" y2="9854"/>
                        <a14:foregroundMark x1="26932" y1="9854" x2="31133" y2="24972"/>
                        <a14:foregroundMark x1="31133" y1="24972" x2="37059" y2="14222"/>
                        <a14:foregroundMark x1="37059" y1="14222" x2="34809" y2="12654"/>
                        <a14:foregroundMark x1="32333" y1="2352" x2="32333" y2="2352"/>
                        <a14:backgroundMark x1="67292" y1="38410" x2="66017" y2="54311"/>
                        <a14:backgroundMark x1="66017" y1="54311" x2="65791" y2="39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53" t="-1253" r="55696" b="61962"/>
          <a:stretch/>
        </p:blipFill>
        <p:spPr>
          <a:xfrm>
            <a:off x="496472" y="1181360"/>
            <a:ext cx="1876150" cy="189529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88D3CC-7654-4D6F-A264-E6B2678C8BF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966" b="96753" l="9977" r="89947">
                        <a14:foregroundMark x1="59715" y1="79619" x2="59715" y2="79619"/>
                        <a14:foregroundMark x1="54914" y1="72116" x2="52963" y2="87010"/>
                        <a14:foregroundMark x1="52963" y1="87010" x2="61740" y2="78947"/>
                        <a14:foregroundMark x1="61740" y1="78947" x2="60015" y2="76596"/>
                        <a14:foregroundMark x1="58365" y1="65398" x2="58365" y2="65398"/>
                        <a14:foregroundMark x1="44786" y1="79059" x2="44786" y2="79059"/>
                        <a14:foregroundMark x1="52363" y1="96753" x2="52363" y2="96753"/>
                        <a14:foregroundMark x1="44936" y1="78835" x2="44936" y2="78835"/>
                        <a14:backgroundMark x1="44111" y1="57335" x2="44111" y2="57335"/>
                        <a14:backgroundMark x1="44111" y1="56999" x2="44111" y2="569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02" t="62661" r="33547"/>
          <a:stretch/>
        </p:blipFill>
        <p:spPr>
          <a:xfrm>
            <a:off x="2259315" y="4067516"/>
            <a:ext cx="1806218" cy="182193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2A9C5F6C-FCE2-4F3B-B590-DE3F83FEAA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583" b="89922" l="9977" r="89947">
                        <a14:foregroundMark x1="54314" y1="17581" x2="54839" y2="17581"/>
                        <a14:foregroundMark x1="54989" y1="3583" x2="54989" y2="3583"/>
                        <a14:foregroundMark x1="48987" y1="4703" x2="48987" y2="4703"/>
                        <a14:backgroundMark x1="70743" y1="42777" x2="70743" y2="42777"/>
                        <a14:backgroundMark x1="68417" y1="40538" x2="63616" y2="52968"/>
                        <a14:backgroundMark x1="63616" y1="52968" x2="71793" y2="58567"/>
                        <a14:backgroundMark x1="71793" y1="58567" x2="72468" y2="44121"/>
                        <a14:backgroundMark x1="72468" y1="44121" x2="68042" y2="39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55" r="33593" b="62661"/>
          <a:stretch/>
        </p:blipFill>
        <p:spPr>
          <a:xfrm>
            <a:off x="2291031" y="1293869"/>
            <a:ext cx="1721782" cy="1719405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C43D5F3-5F1C-43B0-B817-1E8CEA25F612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60" t="29346" r="22088" b="30059"/>
          <a:stretch/>
        </p:blipFill>
        <p:spPr>
          <a:xfrm>
            <a:off x="3128245" y="2593223"/>
            <a:ext cx="1720413" cy="186787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36E3AD05-792A-4E42-B72E-C7D257AA8343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앱의 구성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D6BFC84-A223-40A2-883F-08C4D0DFE61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43511" y1="42665" x2="45986" y2="56999"/>
                        <a14:foregroundMark x1="45986" y1="56999" x2="43211" y2="43113"/>
                        <a14:foregroundMark x1="43211" y1="43113" x2="42161" y2="42105"/>
                        <a14:backgroundMark x1="65341" y1="41545" x2="66017" y2="42665"/>
                        <a14:backgroundMark x1="65866" y1="42665" x2="65716" y2="4266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79" t="29940" r="44228" b="29464"/>
          <a:stretch/>
        </p:blipFill>
        <p:spPr>
          <a:xfrm>
            <a:off x="1292856" y="2611146"/>
            <a:ext cx="1932919" cy="1905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67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BD30574-E894-4927-96E4-CEB5BC4C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352" b="89922" l="9902" r="89872">
                        <a14:foregroundMark x1="33833" y1="18813" x2="26932" y2="9854"/>
                        <a14:foregroundMark x1="26932" y1="9854" x2="31133" y2="24972"/>
                        <a14:foregroundMark x1="31133" y1="24972" x2="37059" y2="14222"/>
                        <a14:foregroundMark x1="37059" y1="14222" x2="34809" y2="12654"/>
                        <a14:foregroundMark x1="32333" y1="2352" x2="32333" y2="2352"/>
                        <a14:backgroundMark x1="67292" y1="38410" x2="66017" y2="54311"/>
                        <a14:backgroundMark x1="66017" y1="54311" x2="65791" y2="39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253" t="-1253" r="55696" b="61962"/>
          <a:stretch/>
        </p:blipFill>
        <p:spPr>
          <a:xfrm>
            <a:off x="104073" y="1988840"/>
            <a:ext cx="2307687" cy="252028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CE323E46-5520-4A7D-A116-E2B09C8FA97F}"/>
              </a:ext>
            </a:extLst>
          </p:cNvPr>
          <p:cNvCxnSpPr/>
          <p:nvPr/>
        </p:nvCxnSpPr>
        <p:spPr>
          <a:xfrm>
            <a:off x="2411760" y="1916832"/>
            <a:ext cx="0" cy="3744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그룹 3"/>
          <p:cNvGrpSpPr/>
          <p:nvPr/>
        </p:nvGrpSpPr>
        <p:grpSpPr>
          <a:xfrm>
            <a:off x="2627784" y="153026"/>
            <a:ext cx="1832502" cy="3527612"/>
            <a:chOff x="3923928" y="255063"/>
            <a:chExt cx="3166712" cy="6096000"/>
          </a:xfrm>
        </p:grpSpPr>
        <p:pic>
          <p:nvPicPr>
            <p:cNvPr id="1026" name="Picture 2" descr="C:\Users\LGPC\Desktop\8.jpg"/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74" r="2291"/>
            <a:stretch/>
          </p:blipFill>
          <p:spPr bwMode="auto">
            <a:xfrm>
              <a:off x="3923928" y="255063"/>
              <a:ext cx="3166712" cy="609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도넛 1"/>
            <p:cNvSpPr/>
            <p:nvPr/>
          </p:nvSpPr>
          <p:spPr>
            <a:xfrm>
              <a:off x="4061404" y="332656"/>
              <a:ext cx="1440160" cy="720080"/>
            </a:xfrm>
            <a:prstGeom prst="donut">
              <a:avLst>
                <a:gd name="adj" fmla="val 218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1027" name="Picture 3" descr="C:\Users\LGPC\Desktop\9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37"/>
          <a:stretch/>
        </p:blipFill>
        <p:spPr bwMode="auto">
          <a:xfrm>
            <a:off x="4644008" y="197927"/>
            <a:ext cx="1858726" cy="35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GPC\Desktop\10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4441" y="153026"/>
            <a:ext cx="1924023" cy="35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LGPC\Desktop\11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9592" y="3857720"/>
            <a:ext cx="2039914" cy="27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LGPC\Desktop\1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7969" y="3857720"/>
            <a:ext cx="2048449" cy="2731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14757E1B-B2B3-92A7-BC88-4337E8E59069}"/>
              </a:ext>
            </a:extLst>
          </p:cNvPr>
          <p:cNvSpPr/>
          <p:nvPr/>
        </p:nvSpPr>
        <p:spPr>
          <a:xfrm>
            <a:off x="64448" y="638397"/>
            <a:ext cx="2241629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77DB8E-E55C-93A9-DA6C-5B24ABE0D310}"/>
              </a:ext>
            </a:extLst>
          </p:cNvPr>
          <p:cNvSpPr txBox="1"/>
          <p:nvPr/>
        </p:nvSpPr>
        <p:spPr>
          <a:xfrm>
            <a:off x="156309" y="759867"/>
            <a:ext cx="2163590" cy="135044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marL="0" lvl="0" indent="0" algn="l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kern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하프코스와 풀 코스를 선택할 수 있도록 하였고</a:t>
            </a:r>
            <a:r>
              <a:rPr lang="en-US" altLang="ko-KR" sz="1500" kern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 </a:t>
            </a:r>
            <a:r>
              <a:rPr lang="ko-KR" altLang="en-US" sz="1500" kern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각 코스를 선택하면 포토 포인트까지 가는 실제 사진과 간단한 설명이 첨부되어 있음</a:t>
            </a:r>
          </a:p>
        </p:txBody>
      </p:sp>
    </p:spTree>
    <p:extLst>
      <p:ext uri="{BB962C8B-B14F-4D97-AF65-F5344CB8AC3E}">
        <p14:creationId xmlns:p14="http://schemas.microsoft.com/office/powerpoint/2010/main" val="2322559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411760" y="1556792"/>
            <a:ext cx="0" cy="3744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그림 20">
            <a:extLst>
              <a:ext uri="{FF2B5EF4-FFF2-40B4-BE49-F238E27FC236}">
                <a16:creationId xmlns:a16="http://schemas.microsoft.com/office/drawing/2014/main" id="{5B176A32-4ED1-4C98-9396-935FF9BE3F7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583" b="89922" l="9977" r="89947">
                        <a14:foregroundMark x1="54314" y1="17581" x2="54839" y2="17581"/>
                        <a14:foregroundMark x1="54989" y1="3583" x2="54989" y2="3583"/>
                        <a14:foregroundMark x1="48987" y1="4703" x2="48987" y2="4703"/>
                        <a14:backgroundMark x1="70743" y1="42777" x2="70743" y2="42777"/>
                        <a14:backgroundMark x1="68417" y1="40538" x2="63616" y2="52968"/>
                        <a14:backgroundMark x1="63616" y1="52968" x2="71793" y2="58567"/>
                        <a14:backgroundMark x1="71793" y1="58567" x2="72468" y2="44121"/>
                        <a14:backgroundMark x1="72468" y1="44121" x2="68042" y2="397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55" r="33593" b="62661"/>
          <a:stretch/>
        </p:blipFill>
        <p:spPr>
          <a:xfrm>
            <a:off x="107504" y="2060848"/>
            <a:ext cx="2125872" cy="239911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050" name="Picture 2" descr="C:\Users\LGPC\Desktop\13.jpg"/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227"/>
          <a:stretch/>
        </p:blipFill>
        <p:spPr bwMode="auto">
          <a:xfrm>
            <a:off x="2555777" y="1628800"/>
            <a:ext cx="2025728" cy="387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LGPC\Desktop\14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86" b="518"/>
          <a:stretch/>
        </p:blipFill>
        <p:spPr bwMode="auto">
          <a:xfrm>
            <a:off x="4572000" y="1636097"/>
            <a:ext cx="2094835" cy="3854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LGPC\Desktop\17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1646987"/>
            <a:ext cx="2048637" cy="3828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E442286-8E67-215E-D2BE-FCFFFEC5A37C}"/>
              </a:ext>
            </a:extLst>
          </p:cNvPr>
          <p:cNvSpPr/>
          <p:nvPr/>
        </p:nvSpPr>
        <p:spPr>
          <a:xfrm>
            <a:off x="3487341" y="2826411"/>
            <a:ext cx="2169318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863B77B-D09A-109C-3A7D-A2EC53169674}"/>
              </a:ext>
            </a:extLst>
          </p:cNvPr>
          <p:cNvSpPr txBox="1"/>
          <p:nvPr/>
        </p:nvSpPr>
        <p:spPr>
          <a:xfrm>
            <a:off x="120028" y="855671"/>
            <a:ext cx="2220731" cy="120517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marL="0" lvl="0" indent="0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kern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위도와 경도를 지도에 표시해 현재 자신의 정확한 위치를 알 수 있고 </a:t>
            </a:r>
            <a:r>
              <a:rPr lang="ko-KR" altLang="en-US" sz="1500" kern="1200" dirty="0" err="1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어플지도에</a:t>
            </a:r>
            <a:r>
              <a:rPr lang="ko-KR" altLang="en-US" sz="1500" kern="1200" dirty="0">
                <a:solidFill>
                  <a:schemeClr val="tx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표시된 표식을 따라가면서 길을 쉽게 찾을 수 있도록 함</a:t>
            </a:r>
          </a:p>
        </p:txBody>
      </p:sp>
    </p:spTree>
    <p:extLst>
      <p:ext uri="{BB962C8B-B14F-4D97-AF65-F5344CB8AC3E}">
        <p14:creationId xmlns:p14="http://schemas.microsoft.com/office/powerpoint/2010/main" val="10829213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CF90CAB-FA1C-4F82-A571-3692BCF9CBBD}"/>
              </a:ext>
            </a:extLst>
          </p:cNvPr>
          <p:cNvCxnSpPr/>
          <p:nvPr/>
        </p:nvCxnSpPr>
        <p:spPr>
          <a:xfrm>
            <a:off x="2411760" y="1556792"/>
            <a:ext cx="0" cy="3744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그림 21">
            <a:extLst>
              <a:ext uri="{FF2B5EF4-FFF2-40B4-BE49-F238E27FC236}">
                <a16:creationId xmlns:a16="http://schemas.microsoft.com/office/drawing/2014/main" id="{D328922F-9302-4017-B9B4-A414E7B1F8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5760" t="29346" r="22088" b="30059"/>
          <a:stretch/>
        </p:blipFill>
        <p:spPr>
          <a:xfrm>
            <a:off x="107504" y="1987074"/>
            <a:ext cx="2079111" cy="252204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074" name="Picture 2" descr="C:\Users\LGPC\Desktop\15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99" r="2503"/>
          <a:stretch/>
        </p:blipFill>
        <p:spPr bwMode="auto">
          <a:xfrm>
            <a:off x="2555778" y="1412776"/>
            <a:ext cx="2736302" cy="3982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GPC\Desktop\16.jp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"/>
          <a:stretch/>
        </p:blipFill>
        <p:spPr bwMode="auto">
          <a:xfrm>
            <a:off x="5342843" y="1556792"/>
            <a:ext cx="3405621" cy="41759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AF39C4F-6291-C7B3-AE89-6F55B0240FAF}"/>
              </a:ext>
            </a:extLst>
          </p:cNvPr>
          <p:cNvSpPr txBox="1"/>
          <p:nvPr/>
        </p:nvSpPr>
        <p:spPr>
          <a:xfrm>
            <a:off x="107504" y="1204010"/>
            <a:ext cx="22534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ko-KR" altLang="en-US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둘레길을 걸을 때 필요한 준비물을 직접 체크할 수 있는 기능을 넣음</a:t>
            </a:r>
            <a:r>
              <a:rPr lang="en-US" altLang="ko-KR" sz="15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sz="15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16674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2411760" y="1556792"/>
            <a:ext cx="0" cy="3744416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그림 19">
            <a:extLst>
              <a:ext uri="{FF2B5EF4-FFF2-40B4-BE49-F238E27FC236}">
                <a16:creationId xmlns:a16="http://schemas.microsoft.com/office/drawing/2014/main" id="{8D822D6D-FF74-4011-B9A2-C24A8CFA292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6" b="96753" l="9977" r="89947">
                        <a14:foregroundMark x1="59715" y1="79619" x2="59715" y2="79619"/>
                        <a14:foregroundMark x1="54914" y1="72116" x2="52963" y2="87010"/>
                        <a14:foregroundMark x1="52963" y1="87010" x2="61740" y2="78947"/>
                        <a14:foregroundMark x1="61740" y1="78947" x2="60015" y2="76596"/>
                        <a14:foregroundMark x1="58365" y1="65398" x2="58365" y2="65398"/>
                        <a14:foregroundMark x1="44786" y1="79059" x2="44786" y2="79059"/>
                        <a14:foregroundMark x1="52363" y1="96753" x2="52363" y2="96753"/>
                        <a14:foregroundMark x1="44936" y1="78835" x2="44936" y2="78835"/>
                        <a14:backgroundMark x1="44111" y1="57335" x2="44111" y2="57335"/>
                        <a14:backgroundMark x1="44111" y1="56999" x2="44111" y2="5699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302" t="62661" r="33547"/>
          <a:stretch/>
        </p:blipFill>
        <p:spPr>
          <a:xfrm>
            <a:off x="78375" y="2060849"/>
            <a:ext cx="2072988" cy="23762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098" name="Picture 2" descr="C:\Users\LGPC\Desktop\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" r="2311" b="7640"/>
          <a:stretch/>
        </p:blipFill>
        <p:spPr bwMode="auto">
          <a:xfrm>
            <a:off x="3615639" y="188640"/>
            <a:ext cx="3548649" cy="6271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1DAE66D4-02FA-C8A2-B752-740AF50DA899}"/>
              </a:ext>
            </a:extLst>
          </p:cNvPr>
          <p:cNvSpPr/>
          <p:nvPr/>
        </p:nvSpPr>
        <p:spPr>
          <a:xfrm>
            <a:off x="152528" y="701236"/>
            <a:ext cx="2241629" cy="1205177"/>
          </a:xfrm>
          <a:prstGeom prst="rect">
            <a:avLst/>
          </a:pr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347F5D-D6EC-931B-9853-483D873BB9C9}"/>
              </a:ext>
            </a:extLst>
          </p:cNvPr>
          <p:cNvSpPr txBox="1"/>
          <p:nvPr/>
        </p:nvSpPr>
        <p:spPr>
          <a:xfrm>
            <a:off x="152528" y="855672"/>
            <a:ext cx="2241629" cy="1205177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7150" tIns="57150" rIns="57150" bIns="57150" numCol="1" spcCol="1270" anchor="ctr" anchorCtr="0">
            <a:noAutofit/>
          </a:bodyPr>
          <a:lstStyle/>
          <a:p>
            <a:pPr marL="0" lvl="0" indent="0" algn="l" defTabSz="66675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r>
              <a:rPr lang="ko-KR" altLang="en-US" sz="1500" kern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오아시스에 둘레길 탐방 인증서를 제출하는 방법까지  안내해  둘레길 탐방을 완료했지만 인증서를 제출하지 않아 </a:t>
            </a:r>
            <a:r>
              <a:rPr lang="ko-KR" altLang="en-US" sz="1500" kern="12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미이수</a:t>
            </a:r>
            <a:r>
              <a:rPr lang="ko-KR" altLang="en-US" sz="1500" kern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되는 일을 방지</a:t>
            </a:r>
            <a:r>
              <a:rPr lang="en-US" altLang="ko-KR" sz="1500" kern="12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sz="1500" kern="12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7536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078010"/>
            <a:ext cx="9144000" cy="116632"/>
          </a:xfrm>
          <a:prstGeom prst="rect">
            <a:avLst/>
          </a:prstGeom>
          <a:solidFill>
            <a:srgbClr val="604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4FBF294-AA89-4D72-BE8D-14F927D3A82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86">
            <a:off x="3065539" y="1664036"/>
            <a:ext cx="2974464" cy="282794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218550" y="1791928"/>
            <a:ext cx="558517" cy="5585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259924" y="1907540"/>
            <a:ext cx="45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3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0  4</a:t>
            </a:r>
            <a:endParaRPr lang="ko-KR" altLang="en-US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0" name="텍스트 개체 틀 8">
            <a:extLst>
              <a:ext uri="{FF2B5EF4-FFF2-40B4-BE49-F238E27FC236}">
                <a16:creationId xmlns:a16="http://schemas.microsoft.com/office/drawing/2014/main" id="{96E6CEC0-AB44-4234-AB3C-7E6468F35452}"/>
              </a:ext>
            </a:extLst>
          </p:cNvPr>
          <p:cNvSpPr txBox="1">
            <a:spLocks/>
          </p:cNvSpPr>
          <p:nvPr/>
        </p:nvSpPr>
        <p:spPr>
          <a:xfrm>
            <a:off x="2769194" y="2233073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solidFill>
                  <a:schemeClr val="accent4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기대 효과</a:t>
            </a:r>
          </a:p>
        </p:txBody>
      </p:sp>
    </p:spTree>
    <p:extLst>
      <p:ext uri="{BB962C8B-B14F-4D97-AF65-F5344CB8AC3E}">
        <p14:creationId xmlns:p14="http://schemas.microsoft.com/office/powerpoint/2010/main" val="10191415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682A24-818A-45C8-8D1B-8486AE1B1FDE}"/>
              </a:ext>
            </a:extLst>
          </p:cNvPr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6EFC6C-4817-467A-9717-B1C03C88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1FCD78B-8E65-4F92-9731-7C906E81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25DD20-57CA-4603-A9D3-83750DB508AC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기대효과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573588" y="1052736"/>
            <a:ext cx="2222552" cy="3050306"/>
            <a:chOff x="573588" y="1052736"/>
            <a:chExt cx="2222552" cy="3050306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CC0B09DA-41EB-42B7-B87B-2A302D3B9295}"/>
                </a:ext>
              </a:extLst>
            </p:cNvPr>
            <p:cNvSpPr/>
            <p:nvPr/>
          </p:nvSpPr>
          <p:spPr>
            <a:xfrm>
              <a:off x="573588" y="1052736"/>
              <a:ext cx="2222552" cy="3050306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5629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lvl="0" algn="ctr"/>
              <a:r>
                <a:rPr lang="ko-KR" altLang="en-US" sz="2800" b="1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실용성</a:t>
              </a:r>
              <a:endParaRPr lang="en-US" altLang="ko-KR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75000"/>
                    <a:lumOff val="25000"/>
                  </a:prst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prstClr val="black">
                    <a:lumMod val="65000"/>
                    <a:lumOff val="35000"/>
                  </a:prst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pic>
          <p:nvPicPr>
            <p:cNvPr id="1026" name="Picture 2" descr="practical pngì ëí ì´ë¯¸ì§ ê²ìê²°ê³¼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367"/>
            <a:stretch/>
          </p:blipFill>
          <p:spPr bwMode="auto">
            <a:xfrm>
              <a:off x="890464" y="1882008"/>
              <a:ext cx="1695322" cy="20824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그룹 9"/>
          <p:cNvGrpSpPr/>
          <p:nvPr/>
        </p:nvGrpSpPr>
        <p:grpSpPr>
          <a:xfrm>
            <a:off x="6372200" y="1052736"/>
            <a:ext cx="2222552" cy="3050306"/>
            <a:chOff x="6372200" y="1052736"/>
            <a:chExt cx="2222552" cy="3050306"/>
          </a:xfrm>
        </p:grpSpPr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CBC2C1B-47CE-4538-AE48-75DC62DCFF67}"/>
                </a:ext>
              </a:extLst>
            </p:cNvPr>
            <p:cNvSpPr/>
            <p:nvPr/>
          </p:nvSpPr>
          <p:spPr>
            <a:xfrm>
              <a:off x="6372200" y="1052736"/>
              <a:ext cx="2222552" cy="3050306"/>
            </a:xfrm>
            <a:prstGeom prst="rect">
              <a:avLst/>
            </a:prstGeom>
            <a:solidFill>
              <a:srgbClr val="4617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80000" rIns="180000" rtlCol="0" anchor="ctr"/>
            <a:lstStyle/>
            <a:p>
              <a:pPr lvl="0" algn="ctr"/>
              <a:endParaRPr lang="en-US" altLang="ko-KR" sz="28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/>
              <a:r>
                <a:rPr lang="ko-KR" altLang="en-US" sz="2800" b="1" i="1" dirty="0">
                  <a:solidFill>
                    <a:schemeClr val="bg1"/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정보성</a:t>
              </a:r>
              <a:endParaRPr lang="en-US" altLang="ko-KR" sz="2800" b="1" i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/>
              <a:endParaRPr lang="en-US" altLang="ko-KR" sz="28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  <a:p>
              <a:pPr lvl="0" algn="ctr">
                <a:lnSpc>
                  <a:spcPct val="150000"/>
                </a:lnSpc>
              </a:pPr>
              <a:endParaRPr lang="en-US" altLang="ko-KR" sz="1200" b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  <p:pic>
          <p:nvPicPr>
            <p:cNvPr id="1032" name="Picture 8" descr="information pngì ëí ì´ë¯¸ì§ ê²ìê²°ê³¼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5293" y="2005050"/>
              <a:ext cx="1836366" cy="18363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그룹 10"/>
          <p:cNvGrpSpPr/>
          <p:nvPr/>
        </p:nvGrpSpPr>
        <p:grpSpPr>
          <a:xfrm>
            <a:off x="2920502" y="1052735"/>
            <a:ext cx="2803626" cy="3050307"/>
            <a:chOff x="2920502" y="1052735"/>
            <a:chExt cx="2803626" cy="3050307"/>
          </a:xfrm>
        </p:grpSpPr>
        <p:grpSp>
          <p:nvGrpSpPr>
            <p:cNvPr id="8" name="그룹 7"/>
            <p:cNvGrpSpPr/>
            <p:nvPr/>
          </p:nvGrpSpPr>
          <p:grpSpPr>
            <a:xfrm>
              <a:off x="3501576" y="1052735"/>
              <a:ext cx="2222552" cy="3050307"/>
              <a:chOff x="3501576" y="1052735"/>
              <a:chExt cx="2222552" cy="3050307"/>
            </a:xfrm>
          </p:grpSpPr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C52971EF-6043-46F0-AC94-DC6C2ADA2096}"/>
                  </a:ext>
                </a:extLst>
              </p:cNvPr>
              <p:cNvSpPr/>
              <p:nvPr/>
            </p:nvSpPr>
            <p:spPr>
              <a:xfrm>
                <a:off x="3501576" y="1052735"/>
                <a:ext cx="2222552" cy="305030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80000" rIns="180000" rtlCol="0" anchor="ctr"/>
              <a:lstStyle/>
              <a:p>
                <a:pPr lvl="0" algn="ctr"/>
                <a:endPara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lvl="0" algn="ctr"/>
                <a:r>
                  <a:rPr lang="ko-KR" altLang="en-US" sz="2800" b="1" i="1" dirty="0">
                    <a:solidFill>
                      <a:prstClr val="black">
                        <a:lumMod val="75000"/>
                        <a:lumOff val="25000"/>
                      </a:prstClr>
                    </a:solidFill>
                    <a:latin typeface="한컴 말랑말랑 Regular" panose="020F0303000000000000" pitchFamily="50" charset="-127"/>
                    <a:ea typeface="한컴 말랑말랑 Regular" panose="020F0303000000000000" pitchFamily="50" charset="-127"/>
                  </a:rPr>
                  <a:t>안전성</a:t>
                </a:r>
                <a:endParaRPr lang="en-US" altLang="ko-KR" sz="2800" b="1" i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lvl="0" algn="ctr"/>
                <a:endParaRPr lang="en-US" altLang="ko-KR" sz="2800" b="1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lvl="0" algn="ctr"/>
                <a:endParaRPr lang="en-US" altLang="ko-KR" sz="28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  <a:p>
                <a:pPr lvl="0" algn="ctr">
                  <a:lnSpc>
                    <a:spcPct val="150000"/>
                  </a:lnSpc>
                </a:pPr>
                <a:endParaRPr lang="en-US" altLang="ko-KR" sz="1200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endParaRPr>
              </a:p>
            </p:txBody>
          </p:sp>
          <p:pic>
            <p:nvPicPr>
              <p:cNvPr id="1028" name="Picture 4" descr="safety pngì ëí ì´ë¯¸ì§ ê²ìê²°ê³¼"/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625597" y="2001825"/>
                <a:ext cx="1959168" cy="197282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" name="십자형 4"/>
            <p:cNvSpPr/>
            <p:nvPr/>
          </p:nvSpPr>
          <p:spPr>
            <a:xfrm>
              <a:off x="2920502" y="2208363"/>
              <a:ext cx="410588" cy="433759"/>
            </a:xfrm>
            <a:prstGeom prst="plus">
              <a:avLst>
                <a:gd name="adj" fmla="val 36362"/>
              </a:avLst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십자형 24"/>
          <p:cNvSpPr/>
          <p:nvPr/>
        </p:nvSpPr>
        <p:spPr>
          <a:xfrm>
            <a:off x="5796136" y="2208363"/>
            <a:ext cx="410588" cy="433759"/>
          </a:xfrm>
          <a:prstGeom prst="plus">
            <a:avLst>
              <a:gd name="adj" fmla="val 36362"/>
            </a:avLst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3" name="Picture 9" descr="C:\Users\LGPC\Desktop\문구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07" r="13602"/>
          <a:stretch/>
        </p:blipFill>
        <p:spPr bwMode="auto">
          <a:xfrm>
            <a:off x="2592724" y="4999515"/>
            <a:ext cx="4392488" cy="936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0938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682A24-818A-45C8-8D1B-8486AE1B1FDE}"/>
              </a:ext>
            </a:extLst>
          </p:cNvPr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6EFC6C-4817-467A-9717-B1C03C88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1FCD78B-8E65-4F92-9731-7C906E81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25DD20-57CA-4603-A9D3-83750DB508AC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기대효과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73DCBA3-DFFA-AC3C-079D-3C2EEC765B2B}"/>
              </a:ext>
            </a:extLst>
          </p:cNvPr>
          <p:cNvSpPr/>
          <p:nvPr/>
        </p:nvSpPr>
        <p:spPr>
          <a:xfrm>
            <a:off x="107504" y="1311726"/>
            <a:ext cx="8928992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ü"/>
            </a:pP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코스별 실제 사진과 간단한 설명을 보며 </a:t>
            </a:r>
            <a:r>
              <a:rPr lang="ko-KR" altLang="en-US" sz="2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둘레길을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헤매지 않고 걸어 시간을 단축할 수 있음</a:t>
            </a:r>
            <a:r>
              <a:rPr lang="en-US" altLang="ko-KR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</a:p>
          <a:p>
            <a:pPr marL="285750" indent="-285750">
              <a:buFont typeface="Wingdings" pitchFamily="2" charset="2"/>
              <a:buChar char="ü"/>
            </a:pPr>
            <a:endParaRPr lang="en-US" altLang="ko-KR" sz="2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위도와 경도로 표시된 자신의 정확한 위치를 알 수 있고 어플 지도의 표식을 따라가며 둘레길을 걸을 수 있음</a:t>
            </a:r>
          </a:p>
          <a:p>
            <a:pPr marL="285750" indent="-285750">
              <a:buFont typeface="Wingdings" pitchFamily="2" charset="2"/>
              <a:buChar char="ü"/>
            </a:pPr>
            <a:endParaRPr lang="ko-KR" altLang="en-US" sz="2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잘 모를 수 있는 둘레길 탐방 인증서 제출까지 안내해주어 </a:t>
            </a:r>
            <a:r>
              <a:rPr lang="ko-KR" altLang="en-US" sz="2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둘레길을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걷고 인증서를 제출하지 않아 </a:t>
            </a:r>
            <a:r>
              <a:rPr lang="ko-KR" altLang="en-US" sz="2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미이수가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되는 불상사를 방지할 수 있음</a:t>
            </a:r>
          </a:p>
          <a:p>
            <a:pPr marL="285750" indent="-285750">
              <a:buFont typeface="Wingdings" pitchFamily="2" charset="2"/>
              <a:buChar char="ü"/>
            </a:pPr>
            <a:endParaRPr lang="ko-KR" altLang="en-US" sz="2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marL="285750" indent="-285750">
              <a:buFont typeface="Wingdings" pitchFamily="2" charset="2"/>
              <a:buChar char="ü"/>
            </a:pPr>
            <a:r>
              <a:rPr lang="ko-KR" altLang="en-US" sz="2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둘레길을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걸을 때 간과하기 쉬운 준비물을 잊지 않고 챙길 수 있음</a:t>
            </a:r>
          </a:p>
        </p:txBody>
      </p:sp>
    </p:spTree>
    <p:extLst>
      <p:ext uri="{BB962C8B-B14F-4D97-AF65-F5344CB8AC3E}">
        <p14:creationId xmlns:p14="http://schemas.microsoft.com/office/powerpoint/2010/main" val="4532886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 dir="u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851920" y="5445224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  <a:hlinkClick r:id="rId3"/>
              </a:rPr>
              <a:t>https://drive.google.com/open?id=19n0nNn-QBH5JxFFBa9SeNuc_YSJw9K6t</a:t>
            </a:r>
            <a:endParaRPr lang="ko-KR" altLang="en-US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DAC7718-1ED0-48CD-9381-78029D5B9A7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1889">
                        <a14:foregroundMark x1="91889" y1="23846" x2="91889" y2="23846"/>
                        <a14:foregroundMark x1="56000" y1="32115" x2="56000" y2="32115"/>
                        <a14:foregroundMark x1="53111" y1="34038" x2="46111" y2="32500"/>
                        <a14:foregroundMark x1="46111" y1="32500" x2="38333" y2="35769"/>
                        <a14:foregroundMark x1="38333" y1="35769" x2="38333" y2="47885"/>
                        <a14:foregroundMark x1="38333" y1="47885" x2="43000" y2="53654"/>
                        <a14:foregroundMark x1="43000" y1="53654" x2="42778" y2="64231"/>
                        <a14:foregroundMark x1="42778" y1="64231" x2="51111" y2="64231"/>
                        <a14:foregroundMark x1="51111" y1="64231" x2="57111" y2="61154"/>
                        <a14:foregroundMark x1="57111" y1="61154" x2="60444" y2="52115"/>
                        <a14:foregroundMark x1="60444" y1="52115" x2="58889" y2="38462"/>
                        <a14:foregroundMark x1="58889" y1="38462" x2="53333" y2="35000"/>
                        <a14:foregroundMark x1="53333" y1="35000" x2="53222" y2="35192"/>
                        <a14:foregroundMark x1="36000" y1="37308" x2="36000" y2="37308"/>
                        <a14:foregroundMark x1="36000" y1="37500" x2="36000" y2="37500"/>
                        <a14:foregroundMark x1="36000" y1="37500" x2="36000" y2="37500"/>
                        <a14:foregroundMark x1="36000" y1="37500" x2="36000" y2="37500"/>
                        <a14:foregroundMark x1="36000" y1="37500" x2="36000" y2="37500"/>
                        <a14:foregroundMark x1="60111" y1="40000" x2="60111" y2="40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523399">
            <a:off x="-128273" y="913286"/>
            <a:ext cx="4147744" cy="2396474"/>
          </a:xfrm>
          <a:prstGeom prst="rect">
            <a:avLst/>
          </a:prstGeom>
        </p:spPr>
      </p:pic>
      <p:sp>
        <p:nvSpPr>
          <p:cNvPr id="15" name="텍스트 개체 틀 8"/>
          <p:cNvSpPr txBox="1">
            <a:spLocks/>
          </p:cNvSpPr>
          <p:nvPr/>
        </p:nvSpPr>
        <p:spPr>
          <a:xfrm>
            <a:off x="1945600" y="2111524"/>
            <a:ext cx="2698408" cy="899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ko-KR" altLang="en-US" sz="4000" dirty="0">
                <a:solidFill>
                  <a:schemeClr val="accent4">
                    <a:lumMod val="7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시연 동영상 </a:t>
            </a:r>
            <a:endParaRPr lang="en-US" altLang="ko-KR" sz="4000" dirty="0">
              <a:solidFill>
                <a:schemeClr val="accent4">
                  <a:lumMod val="7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5286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9C77377E-A626-4AF4-8AA2-A0A63BEA59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54" b="98611" l="3231" r="96462">
                        <a14:foregroundMark x1="6769" y1="81481" x2="8615" y2="90741"/>
                        <a14:foregroundMark x1="8615" y1="90741" x2="13846" y2="96991"/>
                        <a14:foregroundMark x1="13846" y1="96991" x2="30615" y2="99769"/>
                        <a14:foregroundMark x1="30615" y1="99769" x2="42923" y2="94907"/>
                        <a14:foregroundMark x1="42923" y1="94907" x2="49231" y2="90741"/>
                        <a14:foregroundMark x1="49231" y1="90741" x2="78154" y2="95602"/>
                        <a14:foregroundMark x1="78154" y1="95602" x2="90615" y2="93287"/>
                        <a14:foregroundMark x1="90615" y1="93287" x2="96308" y2="88426"/>
                        <a14:foregroundMark x1="96308" y1="88426" x2="96769" y2="79630"/>
                        <a14:foregroundMark x1="96769" y1="79630" x2="96615" y2="79398"/>
                        <a14:foregroundMark x1="3692" y1="82407" x2="3231" y2="80787"/>
                        <a14:foregroundMark x1="48462" y1="98611" x2="48462" y2="9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07537"/>
            <a:ext cx="9144000" cy="3442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6126464-A6DC-4185-A2A6-359FFC9910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61140"/>
            <a:ext cx="1231499" cy="102421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591320B-E421-409D-90BB-49915F24C7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23781"/>
            <a:ext cx="9144000" cy="5367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971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3140627" y="2958613"/>
            <a:ext cx="30155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3600" b="1" spc="300" dirty="0">
                <a:solidFill>
                  <a:schemeClr val="accent4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감사합니다</a:t>
            </a:r>
            <a:endParaRPr lang="en-US" altLang="ko-KR" sz="2800" b="1" spc="300" dirty="0">
              <a:solidFill>
                <a:schemeClr val="accent4">
                  <a:lumMod val="5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160928" y="3604944"/>
            <a:ext cx="974947" cy="3250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100" dirty="0">
                <a:solidFill>
                  <a:schemeClr val="bg1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THANK YOU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843579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0" y="3078010"/>
            <a:ext cx="9144000" cy="116632"/>
          </a:xfrm>
          <a:prstGeom prst="rect">
            <a:avLst/>
          </a:prstGeom>
          <a:solidFill>
            <a:srgbClr val="604A7B"/>
          </a:solidFill>
          <a:ln>
            <a:solidFill>
              <a:srgbClr val="604A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F26AD8D-C100-4F74-824A-CC9B0C9F9E4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86">
            <a:off x="3046685" y="1575997"/>
            <a:ext cx="2974464" cy="2827949"/>
          </a:xfrm>
          <a:prstGeom prst="rect">
            <a:avLst/>
          </a:prstGeom>
        </p:spPr>
      </p:pic>
      <p:sp>
        <p:nvSpPr>
          <p:cNvPr id="13" name="텍스트 개체 틀 8"/>
          <p:cNvSpPr txBox="1">
            <a:spLocks/>
          </p:cNvSpPr>
          <p:nvPr/>
        </p:nvSpPr>
        <p:spPr>
          <a:xfrm>
            <a:off x="2769194" y="2213160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3200" b="1" dirty="0">
                <a:solidFill>
                  <a:schemeClr val="accent4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작품 개요</a:t>
            </a:r>
          </a:p>
        </p:txBody>
      </p:sp>
      <p:sp>
        <p:nvSpPr>
          <p:cNvPr id="7" name="타원 6"/>
          <p:cNvSpPr/>
          <p:nvPr/>
        </p:nvSpPr>
        <p:spPr>
          <a:xfrm>
            <a:off x="4218551" y="1791928"/>
            <a:ext cx="558517" cy="5585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8" name="직사각형 7"/>
          <p:cNvSpPr/>
          <p:nvPr/>
        </p:nvSpPr>
        <p:spPr>
          <a:xfrm>
            <a:off x="4283968" y="1907540"/>
            <a:ext cx="4026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3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0  1</a:t>
            </a:r>
            <a:endParaRPr lang="ko-KR" altLang="en-US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57063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8453173-CAB0-4A9A-A1F5-BD0B55AB1F7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144"/>
          <a:stretch/>
        </p:blipFill>
        <p:spPr>
          <a:xfrm>
            <a:off x="5076056" y="1844825"/>
            <a:ext cx="4067944" cy="5013176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B9F57F4C-84C9-43C5-8B55-7A7824F45FA9}"/>
              </a:ext>
            </a:extLst>
          </p:cNvPr>
          <p:cNvGrpSpPr/>
          <p:nvPr/>
        </p:nvGrpSpPr>
        <p:grpSpPr>
          <a:xfrm>
            <a:off x="0" y="-3907"/>
            <a:ext cx="9144000" cy="624596"/>
            <a:chOff x="0" y="-3907"/>
            <a:chExt cx="9144000" cy="63332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3EDCB25C-1C9A-4940-BFE3-2861E7EB1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51EBB8E7-44BA-49D1-83DA-54F3ACD83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6F16A0-4479-4264-810B-D7AC6DEA3E89}"/>
              </a:ext>
            </a:extLst>
          </p:cNvPr>
          <p:cNvSpPr txBox="1"/>
          <p:nvPr/>
        </p:nvSpPr>
        <p:spPr>
          <a:xfrm>
            <a:off x="323528" y="77557"/>
            <a:ext cx="20162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작품 개요</a:t>
            </a:r>
          </a:p>
        </p:txBody>
      </p:sp>
      <p:sp>
        <p:nvSpPr>
          <p:cNvPr id="12" name="말풍선: 사각형 11">
            <a:extLst>
              <a:ext uri="{FF2B5EF4-FFF2-40B4-BE49-F238E27FC236}">
                <a16:creationId xmlns:a16="http://schemas.microsoft.com/office/drawing/2014/main" id="{6EDE9656-DE7A-47A9-88B5-45D54EE059A4}"/>
              </a:ext>
            </a:extLst>
          </p:cNvPr>
          <p:cNvSpPr/>
          <p:nvPr/>
        </p:nvSpPr>
        <p:spPr>
          <a:xfrm rot="16200000">
            <a:off x="-344933" y="1347431"/>
            <a:ext cx="5943731" cy="4898250"/>
          </a:xfrm>
          <a:prstGeom prst="wedgeRectCallout">
            <a:avLst>
              <a:gd name="adj1" fmla="val -28314"/>
              <a:gd name="adj2" fmla="val 48577"/>
            </a:avLst>
          </a:prstGeom>
          <a:solidFill>
            <a:srgbClr val="501F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각 삼각형 12">
            <a:extLst>
              <a:ext uri="{FF2B5EF4-FFF2-40B4-BE49-F238E27FC236}">
                <a16:creationId xmlns:a16="http://schemas.microsoft.com/office/drawing/2014/main" id="{050E33FF-715D-4299-8023-AB0DF35ECD22}"/>
              </a:ext>
            </a:extLst>
          </p:cNvPr>
          <p:cNvSpPr/>
          <p:nvPr/>
        </p:nvSpPr>
        <p:spPr>
          <a:xfrm rot="5400000">
            <a:off x="177807" y="824692"/>
            <a:ext cx="1080120" cy="10801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각 삼각형 13">
            <a:extLst>
              <a:ext uri="{FF2B5EF4-FFF2-40B4-BE49-F238E27FC236}">
                <a16:creationId xmlns:a16="http://schemas.microsoft.com/office/drawing/2014/main" id="{956D3523-06CA-421C-8AB7-9812B943BC12}"/>
              </a:ext>
            </a:extLst>
          </p:cNvPr>
          <p:cNvSpPr/>
          <p:nvPr/>
        </p:nvSpPr>
        <p:spPr>
          <a:xfrm rot="16200000">
            <a:off x="4139952" y="5688304"/>
            <a:ext cx="1080120" cy="1080120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FD08AB-6B69-4AC7-A79D-784C0E396615}"/>
              </a:ext>
            </a:extLst>
          </p:cNvPr>
          <p:cNvSpPr txBox="1"/>
          <p:nvPr/>
        </p:nvSpPr>
        <p:spPr>
          <a:xfrm>
            <a:off x="910533" y="1189442"/>
            <a:ext cx="44136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“</a:t>
            </a:r>
            <a:r>
              <a:rPr lang="ko-KR" altLang="en-US" sz="2400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전북대 재학생들의 필수 어플</a:t>
            </a:r>
            <a:r>
              <a:rPr lang="en-US" altLang="ko-KR" sz="2400" b="1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”</a:t>
            </a:r>
            <a:endParaRPr lang="ko-KR" altLang="en-US" sz="2400" b="1" i="1" dirty="0">
              <a:solidFill>
                <a:schemeClr val="accent4">
                  <a:lumMod val="20000"/>
                  <a:lumOff val="8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0210D1-61CF-40C3-92F9-B59F29AC2936}"/>
              </a:ext>
            </a:extLst>
          </p:cNvPr>
          <p:cNvSpPr txBox="1"/>
          <p:nvPr/>
        </p:nvSpPr>
        <p:spPr>
          <a:xfrm>
            <a:off x="492122" y="2132856"/>
            <a:ext cx="42696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전북대 재학생</a:t>
            </a:r>
            <a:r>
              <a:rPr lang="en-US" altLang="ko-KR" sz="2400" i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5D3D0505-0BA3-48E0-A71B-7C7F7D971441}"/>
              </a:ext>
            </a:extLst>
          </p:cNvPr>
          <p:cNvSpPr/>
          <p:nvPr/>
        </p:nvSpPr>
        <p:spPr>
          <a:xfrm>
            <a:off x="552662" y="3009726"/>
            <a:ext cx="576916" cy="461665"/>
          </a:xfrm>
          <a:prstGeom prst="right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521AF2F-73CD-4A9D-911E-1A843BB2E894}"/>
              </a:ext>
            </a:extLst>
          </p:cNvPr>
          <p:cNvSpPr txBox="1"/>
          <p:nvPr/>
        </p:nvSpPr>
        <p:spPr>
          <a:xfrm>
            <a:off x="1166477" y="3014492"/>
            <a:ext cx="426961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모험과 창의</a:t>
            </a:r>
            <a:endParaRPr lang="en-US" altLang="ko-KR" sz="2000" b="1" dirty="0">
              <a:solidFill>
                <a:schemeClr val="accent4">
                  <a:lumMod val="20000"/>
                  <a:lumOff val="8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553514" y="3687415"/>
            <a:ext cx="4003339" cy="461665"/>
            <a:chOff x="516726" y="3114900"/>
            <a:chExt cx="4003339" cy="461665"/>
          </a:xfrm>
        </p:grpSpPr>
        <p:sp>
          <p:nvSpPr>
            <p:cNvPr id="19" name="화살표: 오른쪽 18">
              <a:extLst>
                <a:ext uri="{FF2B5EF4-FFF2-40B4-BE49-F238E27FC236}">
                  <a16:creationId xmlns:a16="http://schemas.microsoft.com/office/drawing/2014/main" id="{2C16720E-9622-4C5B-9169-223184A01969}"/>
                </a:ext>
              </a:extLst>
            </p:cNvPr>
            <p:cNvSpPr/>
            <p:nvPr/>
          </p:nvSpPr>
          <p:spPr>
            <a:xfrm>
              <a:off x="516726" y="3114900"/>
              <a:ext cx="576916" cy="461665"/>
            </a:xfrm>
            <a:prstGeom prst="rightArrow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C8C1B6F-7F16-4B25-A3D1-C032DD09C8DB}"/>
                </a:ext>
              </a:extLst>
            </p:cNvPr>
            <p:cNvSpPr txBox="1"/>
            <p:nvPr/>
          </p:nvSpPr>
          <p:spPr>
            <a:xfrm>
              <a:off x="1129296" y="3145677"/>
              <a:ext cx="339076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b="1" dirty="0" err="1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둘레길</a:t>
              </a:r>
              <a:r>
                <a:rPr lang="ko-KR" altLang="en-US" sz="20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한컴 말랑말랑 Regular" panose="020F0303000000000000" pitchFamily="50" charset="-127"/>
                  <a:ea typeface="한컴 말랑말랑 Regular" panose="020F0303000000000000" pitchFamily="50" charset="-127"/>
                </a:rPr>
                <a:t> 탐방</a:t>
              </a:r>
              <a:endParaRPr lang="en-US" altLang="ko-K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5737F539-813C-4336-8E33-2E4DEE4D4ACD}"/>
              </a:ext>
            </a:extLst>
          </p:cNvPr>
          <p:cNvSpPr txBox="1"/>
          <p:nvPr/>
        </p:nvSpPr>
        <p:spPr>
          <a:xfrm>
            <a:off x="527274" y="4635133"/>
            <a:ext cx="426961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단 하나의 어플로</a:t>
            </a:r>
            <a:endParaRPr lang="en-US" altLang="ko-KR" sz="2800" b="1" dirty="0">
              <a:solidFill>
                <a:schemeClr val="accent4">
                  <a:lumMod val="20000"/>
                  <a:lumOff val="8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r>
              <a:rPr lang="ko-KR" altLang="en-US" sz="2800" b="1" dirty="0">
                <a:solidFill>
                  <a:schemeClr val="accent4">
                    <a:lumMod val="20000"/>
                    <a:lumOff val="8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둘레길의 모든 정보 획득</a:t>
            </a:r>
            <a:endParaRPr lang="en-US" altLang="ko-KR" sz="2800" b="1" dirty="0">
              <a:solidFill>
                <a:schemeClr val="accent4">
                  <a:lumMod val="20000"/>
                  <a:lumOff val="80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25C9C985-067E-490B-95F0-C24B47D6B04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204" y="2431623"/>
            <a:ext cx="1944216" cy="3312368"/>
          </a:xfrm>
          <a:prstGeom prst="rect">
            <a:avLst/>
          </a:prstGeom>
        </p:spPr>
      </p:pic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C9C446A9-D2CC-409C-B5F6-2E5DF19FED1A}"/>
              </a:ext>
            </a:extLst>
          </p:cNvPr>
          <p:cNvCxnSpPr>
            <a:cxnSpLocks/>
          </p:cNvCxnSpPr>
          <p:nvPr/>
        </p:nvCxnSpPr>
        <p:spPr>
          <a:xfrm>
            <a:off x="5076056" y="1844825"/>
            <a:ext cx="717148" cy="556439"/>
          </a:xfrm>
          <a:prstGeom prst="line">
            <a:avLst/>
          </a:prstGeom>
          <a:ln w="25400">
            <a:solidFill>
              <a:srgbClr val="765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8CD90ECE-50DA-481F-AFE8-0FBC0C3F703F}"/>
              </a:ext>
            </a:extLst>
          </p:cNvPr>
          <p:cNvCxnSpPr>
            <a:cxnSpLocks/>
          </p:cNvCxnSpPr>
          <p:nvPr/>
        </p:nvCxnSpPr>
        <p:spPr>
          <a:xfrm flipH="1">
            <a:off x="4860032" y="5775176"/>
            <a:ext cx="864096" cy="258134"/>
          </a:xfrm>
          <a:prstGeom prst="line">
            <a:avLst/>
          </a:prstGeom>
          <a:ln w="38100">
            <a:solidFill>
              <a:srgbClr val="765B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4155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3078010"/>
            <a:ext cx="9144000" cy="116632"/>
          </a:xfrm>
          <a:prstGeom prst="rect">
            <a:avLst/>
          </a:prstGeom>
          <a:solidFill>
            <a:srgbClr val="604A7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2C6DE7-7999-4324-A8D7-5F652450B2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807286">
            <a:off x="2904411" y="1571032"/>
            <a:ext cx="3292783" cy="3130588"/>
          </a:xfrm>
          <a:prstGeom prst="rect">
            <a:avLst/>
          </a:prstGeom>
        </p:spPr>
      </p:pic>
      <p:sp>
        <p:nvSpPr>
          <p:cNvPr id="13" name="텍스트 개체 틀 8"/>
          <p:cNvSpPr txBox="1">
            <a:spLocks/>
          </p:cNvSpPr>
          <p:nvPr/>
        </p:nvSpPr>
        <p:spPr>
          <a:xfrm>
            <a:off x="2781697" y="2531214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3200" dirty="0">
              <a:solidFill>
                <a:schemeClr val="accent4">
                  <a:lumMod val="50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4218550" y="1791928"/>
            <a:ext cx="558517" cy="558517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4263930" y="1907540"/>
            <a:ext cx="442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spc="-300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0  2</a:t>
            </a:r>
            <a:endParaRPr lang="ko-KR" altLang="en-US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1" name="텍스트 개체 틀 8">
            <a:extLst>
              <a:ext uri="{FF2B5EF4-FFF2-40B4-BE49-F238E27FC236}">
                <a16:creationId xmlns:a16="http://schemas.microsoft.com/office/drawing/2014/main" id="{605D1B73-FC12-4E8D-B424-F0CBD1BB287D}"/>
              </a:ext>
            </a:extLst>
          </p:cNvPr>
          <p:cNvSpPr txBox="1">
            <a:spLocks/>
          </p:cNvSpPr>
          <p:nvPr/>
        </p:nvSpPr>
        <p:spPr>
          <a:xfrm>
            <a:off x="2781697" y="2233072"/>
            <a:ext cx="3432222" cy="168987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2800" b="1" dirty="0">
                <a:solidFill>
                  <a:schemeClr val="accent4">
                    <a:lumMod val="50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만들게 된 계기</a:t>
            </a:r>
          </a:p>
        </p:txBody>
      </p:sp>
    </p:spTree>
    <p:extLst>
      <p:ext uri="{BB962C8B-B14F-4D97-AF65-F5344CB8AC3E}">
        <p14:creationId xmlns:p14="http://schemas.microsoft.com/office/powerpoint/2010/main" val="41533095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442D2CED-AD0C-46E7-8C51-6212D4957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1667" l="10000" r="90000">
                        <a14:foregroundMark x1="19615" y1="37222" x2="19615" y2="37222"/>
                        <a14:foregroundMark x1="18462" y1="36667" x2="18462" y2="36667"/>
                        <a14:foregroundMark x1="65385" y1="12778" x2="65385" y2="12778"/>
                        <a14:foregroundMark x1="47692" y1="91667" x2="47692" y2="91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4530" y="1183336"/>
            <a:ext cx="4504416" cy="507561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0757BD0-DEF8-44F0-93D9-084797A0FB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031" b="90403" l="9217" r="89862">
                        <a14:foregroundMark x1="25806" y1="6526" x2="50691" y2="7486"/>
                        <a14:foregroundMark x1="50691" y1="7486" x2="66820" y2="6526"/>
                        <a14:foregroundMark x1="20737" y1="6910" x2="20737" y2="6910"/>
                        <a14:foregroundMark x1="24885" y1="12476" x2="24885" y2="12476"/>
                        <a14:foregroundMark x1="31336" y1="12476" x2="44700" y2="10749"/>
                        <a14:foregroundMark x1="21659" y1="10365" x2="21659" y2="10365"/>
                        <a14:foregroundMark x1="20276" y1="8253" x2="20276" y2="8253"/>
                        <a14:foregroundMark x1="20276" y1="9789" x2="20276" y2="9789"/>
                        <a14:foregroundMark x1="72350" y1="18234" x2="72350" y2="18234"/>
                        <a14:foregroundMark x1="70046" y1="10365" x2="70507" y2="19002"/>
                        <a14:foregroundMark x1="61290" y1="15163" x2="61290" y2="15163"/>
                        <a14:foregroundMark x1="59908" y1="17274" x2="59908" y2="17274"/>
                        <a14:foregroundMark x1="47005" y1="81958" x2="47005" y2="81958"/>
                        <a14:foregroundMark x1="45622" y1="82342" x2="45622" y2="82342"/>
                        <a14:foregroundMark x1="45622" y1="82342" x2="45622" y2="82342"/>
                        <a14:foregroundMark x1="40092" y1="87716" x2="40092" y2="87716"/>
                        <a14:foregroundMark x1="40092" y1="89827" x2="40092" y2="89827"/>
                        <a14:foregroundMark x1="29032" y1="10173" x2="29032" y2="10173"/>
                        <a14:foregroundMark x1="35945" y1="6142" x2="35945" y2="6142"/>
                        <a14:foregroundMark x1="41935" y1="4031" x2="41935" y2="4031"/>
                        <a14:foregroundMark x1="44700" y1="84069" x2="44700" y2="84069"/>
                        <a14:foregroundMark x1="39631" y1="88676" x2="39631" y2="88676"/>
                        <a14:foregroundMark x1="45622" y1="87908" x2="45622" y2="87908"/>
                        <a14:foregroundMark x1="46544" y1="87716" x2="46544" y2="87716"/>
                        <a14:foregroundMark x1="46544" y1="87716" x2="46544" y2="87716"/>
                        <a14:foregroundMark x1="46544" y1="87524" x2="46544" y2="87524"/>
                        <a14:foregroundMark x1="40092" y1="88868" x2="35023" y2="79079"/>
                        <a14:foregroundMark x1="35023" y1="79079" x2="58065" y2="81766"/>
                        <a14:foregroundMark x1="58065" y1="81766" x2="49309" y2="88484"/>
                        <a14:foregroundMark x1="27189" y1="81190" x2="39631" y2="90403"/>
                        <a14:foregroundMark x1="39631" y1="90403" x2="61290" y2="86564"/>
                        <a14:foregroundMark x1="61290" y1="86564" x2="56682" y2="809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9030" y="1859615"/>
            <a:ext cx="1669686" cy="3908603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1E6615EE-948A-48C9-8AAB-0DA9CE823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9375" l="1056" r="96127">
                        <a14:foregroundMark x1="4695" y1="88958" x2="13380" y2="94375"/>
                        <a14:foregroundMark x1="13380" y1="94375" x2="30516" y2="90417"/>
                        <a14:foregroundMark x1="30516" y1="90417" x2="44484" y2="92500"/>
                        <a14:foregroundMark x1="44484" y1="92500" x2="51643" y2="91458"/>
                        <a14:foregroundMark x1="51643" y1="91458" x2="60446" y2="91458"/>
                        <a14:foregroundMark x1="60446" y1="91458" x2="73357" y2="91042"/>
                        <a14:foregroundMark x1="73357" y1="91042" x2="92606" y2="95000"/>
                        <a14:foregroundMark x1="92606" y1="95000" x2="96244" y2="93958"/>
                        <a14:foregroundMark x1="33333" y1="98542" x2="33333" y2="98542"/>
                        <a14:foregroundMark x1="65023" y1="97708" x2="65023" y2="97708"/>
                        <a14:foregroundMark x1="34155" y1="99583" x2="34155" y2="99583"/>
                        <a14:foregroundMark x1="5047" y1="91875" x2="5047" y2="91875"/>
                        <a14:foregroundMark x1="1056" y1="88333" x2="1056" y2="88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432" y="1395806"/>
            <a:ext cx="3096344" cy="4572000"/>
          </a:xfrm>
          <a:prstGeom prst="rect">
            <a:avLst/>
          </a:prstGeom>
        </p:spPr>
      </p:pic>
      <p:grpSp>
        <p:nvGrpSpPr>
          <p:cNvPr id="10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8"/>
          <p:cNvSpPr txBox="1">
            <a:spLocks/>
          </p:cNvSpPr>
          <p:nvPr/>
        </p:nvSpPr>
        <p:spPr>
          <a:xfrm>
            <a:off x="235260" y="760454"/>
            <a:ext cx="3960440" cy="899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1. </a:t>
            </a:r>
            <a:r>
              <a:rPr lang="ko-KR" altLang="en-US" sz="4000" b="1" dirty="0">
                <a:solidFill>
                  <a:schemeClr val="accent4">
                    <a:lumMod val="7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이정표 부족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FB672B1-FC1D-4BFD-B307-CF2E18E03A0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8061" b="89827" l="9955" r="89593">
                        <a14:foregroundMark x1="60181" y1="8061" x2="60181" y2="8061"/>
                        <a14:foregroundMark x1="48416" y1="9405" x2="48416" y2="9405"/>
                        <a14:foregroundMark x1="50679" y1="23225" x2="52036" y2="22649"/>
                        <a14:foregroundMark x1="43891" y1="20921" x2="43891" y2="20921"/>
                        <a14:foregroundMark x1="47059" y1="21497" x2="48416" y2="21497"/>
                        <a14:foregroundMark x1="50226" y1="22265" x2="50226" y2="22265"/>
                        <a14:foregroundMark x1="37557" y1="22265" x2="41629" y2="22265"/>
                        <a14:foregroundMark x1="67421" y1="20921" x2="42081" y2="41075"/>
                        <a14:foregroundMark x1="42081" y1="41075" x2="61538" y2="64683"/>
                        <a14:foregroundMark x1="61538" y1="64683" x2="53846" y2="73896"/>
                        <a14:foregroundMark x1="53846" y1="73896" x2="54299" y2="80998"/>
                        <a14:foregroundMark x1="47059" y1="77543" x2="47059" y2="77543"/>
                        <a14:foregroundMark x1="37104" y1="78887" x2="37104" y2="78887"/>
                        <a14:foregroundMark x1="50679" y1="63916" x2="50679" y2="63916"/>
                        <a14:foregroundMark x1="44344" y1="66987" x2="44344" y2="66987"/>
                        <a14:foregroundMark x1="49321" y1="65067" x2="49321" y2="65067"/>
                        <a14:foregroundMark x1="46154" y1="66219" x2="46154" y2="66219"/>
                        <a14:foregroundMark x1="57014" y1="51631" x2="57014" y2="51631"/>
                        <a14:foregroundMark x1="54751" y1="45681" x2="54751" y2="45681"/>
                        <a14:foregroundMark x1="55656" y1="45298" x2="55656" y2="45298"/>
                        <a14:foregroundMark x1="57014" y1="38964" x2="57014" y2="38964"/>
                        <a14:foregroundMark x1="48869" y1="27063" x2="48869" y2="27063"/>
                        <a14:foregroundMark x1="55656" y1="18042" x2="55656" y2="18042"/>
                        <a14:foregroundMark x1="64253" y1="21113" x2="64253" y2="21113"/>
                        <a14:foregroundMark x1="65611" y1="21881" x2="65611" y2="21881"/>
                        <a14:foregroundMark x1="41176" y1="14203" x2="41176" y2="14203"/>
                        <a14:foregroundMark x1="48416" y1="16699" x2="38462" y2="28023"/>
                        <a14:foregroundMark x1="38462" y1="28023" x2="59276" y2="61036"/>
                        <a14:foregroundMark x1="59276" y1="61036" x2="44344" y2="81190"/>
                        <a14:foregroundMark x1="44344" y1="81190" x2="62443" y2="74088"/>
                        <a14:foregroundMark x1="62443" y1="74088" x2="48416" y2="52399"/>
                        <a14:foregroundMark x1="48416" y1="52399" x2="53846" y2="28791"/>
                        <a14:foregroundMark x1="53846" y1="28791" x2="38462" y2="882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751" y="2569003"/>
            <a:ext cx="1770245" cy="390860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7570B318-E757-449E-910C-4D992781E014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만들게 된 계기</a:t>
            </a:r>
          </a:p>
        </p:txBody>
      </p:sp>
    </p:spTree>
    <p:extLst>
      <p:ext uri="{BB962C8B-B14F-4D97-AF65-F5344CB8AC3E}">
        <p14:creationId xmlns:p14="http://schemas.microsoft.com/office/powerpoint/2010/main" val="331510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pan dir="u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700" fill="hold"/>
                                        <p:tgtEl>
                                          <p:spTgt spid="19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/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텍스트 개체 틀 8"/>
          <p:cNvSpPr txBox="1">
            <a:spLocks/>
          </p:cNvSpPr>
          <p:nvPr/>
        </p:nvSpPr>
        <p:spPr>
          <a:xfrm>
            <a:off x="179512" y="729227"/>
            <a:ext cx="4759958" cy="89957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ko-KR"/>
            </a:defPPr>
            <a:lvl1pPr marL="0" algn="r" defTabSz="914400" rtl="0" eaLnBrk="1" latinLnBrk="1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2. </a:t>
            </a:r>
            <a:r>
              <a:rPr lang="ko-KR" altLang="en-US" sz="4000" b="1" dirty="0">
                <a:solidFill>
                  <a:schemeClr val="accent4">
                    <a:lumMod val="7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산 속 길 표시의 미흡</a:t>
            </a:r>
            <a:r>
              <a:rPr lang="en-US" altLang="ko-KR" sz="4000" b="1" dirty="0">
                <a:solidFill>
                  <a:schemeClr val="accent4">
                    <a:lumMod val="7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</a:t>
            </a:r>
            <a:endParaRPr lang="ko-KR" altLang="en-US" sz="4000" b="1" dirty="0">
              <a:solidFill>
                <a:schemeClr val="accent4">
                  <a:lumMod val="75000"/>
                </a:scheme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251846A-FF9D-48CB-8CC4-6501BA49EC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519708"/>
            <a:ext cx="6353016" cy="457358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1A82702-A5EF-4678-85DA-4AF6D0E93915}"/>
              </a:ext>
            </a:extLst>
          </p:cNvPr>
          <p:cNvSpPr txBox="1"/>
          <p:nvPr/>
        </p:nvSpPr>
        <p:spPr>
          <a:xfrm>
            <a:off x="6604134" y="1016265"/>
            <a:ext cx="1112610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0" dirty="0">
                <a:solidFill>
                  <a:srgbClr val="C00000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?</a:t>
            </a:r>
            <a:endParaRPr lang="ko-KR" altLang="en-US" sz="11000" dirty="0">
              <a:solidFill>
                <a:srgbClr val="C00000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8BD86ABB-F24B-43BF-939D-65093EBA428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7250">
                        <a14:foregroundMark x1="84250" y1="26038" x2="84250" y2="26038"/>
                        <a14:foregroundMark x1="69000" y1="37547" x2="69000" y2="37547"/>
                        <a14:foregroundMark x1="76250" y1="41887" x2="76250" y2="41887"/>
                        <a14:foregroundMark x1="91500" y1="37547" x2="81750" y2="50755"/>
                        <a14:foregroundMark x1="81750" y1="50755" x2="83500" y2="61698"/>
                        <a14:foregroundMark x1="66250" y1="36792" x2="73750" y2="42075"/>
                        <a14:foregroundMark x1="73750" y1="42075" x2="78000" y2="49057"/>
                        <a14:foregroundMark x1="78000" y1="49057" x2="73250" y2="63774"/>
                        <a14:foregroundMark x1="73250" y1="63774" x2="74750" y2="67170"/>
                        <a14:foregroundMark x1="95750" y1="42830" x2="99000" y2="49623"/>
                        <a14:foregroundMark x1="99000" y1="49623" x2="93500" y2="55660"/>
                        <a14:foregroundMark x1="93500" y1="55660" x2="92750" y2="57925"/>
                        <a14:foregroundMark x1="97250" y1="48868" x2="97250" y2="48868"/>
                        <a14:foregroundMark x1="91750" y1="45660" x2="91750" y2="45660"/>
                        <a14:foregroundMark x1="65500" y1="40189" x2="75750" y2="40377"/>
                        <a14:foregroundMark x1="75750" y1="40377" x2="78500" y2="47547"/>
                        <a14:foregroundMark x1="78500" y1="47547" x2="73250" y2="53585"/>
                        <a14:foregroundMark x1="73250" y1="53585" x2="73250" y2="53585"/>
                        <a14:foregroundMark x1="91750" y1="45283" x2="81500" y2="44528"/>
                        <a14:foregroundMark x1="81500" y1="44528" x2="78250" y2="41698"/>
                        <a14:foregroundMark x1="88000" y1="40000" x2="83000" y2="41509"/>
                        <a14:foregroundMark x1="89500" y1="49245" x2="93750" y2="46038"/>
                        <a14:foregroundMark x1="93750" y1="50000" x2="87000" y2="48868"/>
                        <a14:foregroundMark x1="87500" y1="46038" x2="87500" y2="46038"/>
                        <a14:foregroundMark x1="87000" y1="47547" x2="85500" y2="47170"/>
                        <a14:foregroundMark x1="81500" y1="40377" x2="85500" y2="39434"/>
                        <a14:foregroundMark x1="68250" y1="31698" x2="64000" y2="38302"/>
                        <a14:foregroundMark x1="64000" y1="38302" x2="71000" y2="43585"/>
                        <a14:foregroundMark x1="71000" y1="43585" x2="71250" y2="70566"/>
                        <a14:foregroundMark x1="64250" y1="38679" x2="64500" y2="42453"/>
                        <a14:foregroundMark x1="63750" y1="38491" x2="64750" y2="42642"/>
                        <a14:foregroundMark x1="62250" y1="41698" x2="64000" y2="4283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8924" t="16269" r="-439" b="19161"/>
          <a:stretch/>
        </p:blipFill>
        <p:spPr>
          <a:xfrm>
            <a:off x="6891888" y="1732067"/>
            <a:ext cx="2006010" cy="400118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D82C0F-C6E9-4EB2-A276-E2B268178884}"/>
              </a:ext>
            </a:extLst>
          </p:cNvPr>
          <p:cNvSpPr txBox="1"/>
          <p:nvPr/>
        </p:nvSpPr>
        <p:spPr>
          <a:xfrm>
            <a:off x="243381" y="81919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만들게 된 계기</a:t>
            </a:r>
          </a:p>
        </p:txBody>
      </p:sp>
    </p:spTree>
    <p:extLst>
      <p:ext uri="{BB962C8B-B14F-4D97-AF65-F5344CB8AC3E}">
        <p14:creationId xmlns:p14="http://schemas.microsoft.com/office/powerpoint/2010/main" val="3803448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>
            <a:extLst>
              <a:ext uri="{FF2B5EF4-FFF2-40B4-BE49-F238E27FC236}">
                <a16:creationId xmlns:a16="http://schemas.microsoft.com/office/drawing/2014/main" id="{0CBC2C1B-47CE-4538-AE48-75DC62DCFF67}"/>
              </a:ext>
            </a:extLst>
          </p:cNvPr>
          <p:cNvSpPr/>
          <p:nvPr/>
        </p:nvSpPr>
        <p:spPr>
          <a:xfrm>
            <a:off x="6372200" y="1052736"/>
            <a:ext cx="2222552" cy="3050306"/>
          </a:xfrm>
          <a:prstGeom prst="rect">
            <a:avLst/>
          </a:prstGeom>
          <a:solidFill>
            <a:srgbClr val="4617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 algn="ctr"/>
            <a:endParaRPr lang="en-US" altLang="ko-KR" sz="2800" b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r>
              <a:rPr lang="ko-KR" altLang="en-US" sz="2800" b="1" i="1" dirty="0">
                <a:solidFill>
                  <a:schemeClr val="bg1"/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위험</a:t>
            </a:r>
            <a:endParaRPr lang="en-US" altLang="ko-KR" sz="2800" b="1" i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endParaRPr lang="en-US" altLang="ko-KR" sz="2800" b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endParaRPr lang="en-US" altLang="ko-KR" sz="2800" b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schemeClr val="bg1"/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C0B09DA-41EB-42B7-B87B-2A302D3B9295}"/>
              </a:ext>
            </a:extLst>
          </p:cNvPr>
          <p:cNvSpPr/>
          <p:nvPr/>
        </p:nvSpPr>
        <p:spPr>
          <a:xfrm>
            <a:off x="549248" y="1052736"/>
            <a:ext cx="2222552" cy="3050306"/>
          </a:xfrm>
          <a:prstGeom prst="rect">
            <a:avLst/>
          </a:prstGeom>
          <a:solidFill>
            <a:schemeClr val="bg1"/>
          </a:solidFill>
          <a:ln w="19050">
            <a:solidFill>
              <a:srgbClr val="56296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 algn="ctr"/>
            <a:r>
              <a:rPr lang="ko-KR" altLang="en-US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길 잃음</a:t>
            </a:r>
            <a:endParaRPr lang="en-US" altLang="ko-KR" sz="2800" b="1" i="1" dirty="0">
              <a:solidFill>
                <a:prstClr val="black">
                  <a:lumMod val="75000"/>
                  <a:lumOff val="2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52971EF-6043-46F0-AC94-DC6C2ADA2096}"/>
              </a:ext>
            </a:extLst>
          </p:cNvPr>
          <p:cNvSpPr/>
          <p:nvPr/>
        </p:nvSpPr>
        <p:spPr>
          <a:xfrm>
            <a:off x="3501576" y="1052735"/>
            <a:ext cx="2222552" cy="3050307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Ins="180000" rtlCol="0" anchor="ctr"/>
          <a:lstStyle/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r>
              <a:rPr lang="ko-KR" altLang="en-US" sz="2800" b="1" i="1" dirty="0">
                <a:solidFill>
                  <a:prstClr val="black">
                    <a:lumMod val="75000"/>
                    <a:lumOff val="25000"/>
                  </a:prst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시간 지연</a:t>
            </a:r>
            <a:endParaRPr lang="en-US" altLang="ko-KR" sz="2800" b="1" i="1" dirty="0">
              <a:solidFill>
                <a:prstClr val="black">
                  <a:lumMod val="75000"/>
                  <a:lumOff val="2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75000"/>
                  <a:lumOff val="2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/>
            <a:endParaRPr lang="en-US" altLang="ko-KR" sz="2800" b="1" dirty="0">
              <a:solidFill>
                <a:prstClr val="black">
                  <a:lumMod val="65000"/>
                  <a:lumOff val="3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  <a:p>
            <a:pPr lvl="0" algn="ctr">
              <a:lnSpc>
                <a:spcPct val="150000"/>
              </a:lnSpc>
            </a:pPr>
            <a:endParaRPr lang="en-US" altLang="ko-KR" sz="1200" b="1" dirty="0">
              <a:solidFill>
                <a:prstClr val="black">
                  <a:lumMod val="65000"/>
                  <a:lumOff val="35000"/>
                </a:prstClr>
              </a:solidFill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566B77E-D2E0-4695-B08F-6C5E437A95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4740" y="1782273"/>
            <a:ext cx="2047380" cy="1885996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92A0F74-3953-4BB8-B2FF-824F80A098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7371" y="2001825"/>
            <a:ext cx="1872209" cy="1842819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77955C80-E335-41E4-9F24-52395D2A91A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731" b="96538" l="10000" r="90000">
                        <a14:foregroundMark x1="36444" y1="41923" x2="36444" y2="41923"/>
                        <a14:foregroundMark x1="65889" y1="13077" x2="65889" y2="13077"/>
                        <a14:foregroundMark x1="76111" y1="7115" x2="76111" y2="7115"/>
                        <a14:foregroundMark x1="74667" y1="1923" x2="74667" y2="1923"/>
                        <a14:foregroundMark x1="74222" y1="12885" x2="74222" y2="12885"/>
                        <a14:foregroundMark x1="68111" y1="15385" x2="68111" y2="15385"/>
                        <a14:foregroundMark x1="67889" y1="93269" x2="67889" y2="93269"/>
                        <a14:foregroundMark x1="60556" y1="96538" x2="60556" y2="9653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9173" r="19299"/>
          <a:stretch/>
        </p:blipFill>
        <p:spPr>
          <a:xfrm>
            <a:off x="688416" y="2026164"/>
            <a:ext cx="1944216" cy="1867935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682A24-818A-45C8-8D1B-8486AE1B1FDE}"/>
              </a:ext>
            </a:extLst>
          </p:cNvPr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6EFC6C-4817-467A-9717-B1C03C88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1FCD78B-8E65-4F92-9731-7C906E81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25DD20-57CA-4603-A9D3-83750DB508AC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만들게 된 계기</a:t>
            </a:r>
          </a:p>
        </p:txBody>
      </p:sp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D71DF2E-EEFB-4917-A5D1-14919649BE1A}"/>
              </a:ext>
            </a:extLst>
          </p:cNvPr>
          <p:cNvSpPr/>
          <p:nvPr/>
        </p:nvSpPr>
        <p:spPr>
          <a:xfrm>
            <a:off x="2915816" y="2132856"/>
            <a:ext cx="410588" cy="5847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3169DF1E-501B-48DC-8C1C-E7F60772BA8D}"/>
              </a:ext>
            </a:extLst>
          </p:cNvPr>
          <p:cNvSpPr/>
          <p:nvPr/>
        </p:nvSpPr>
        <p:spPr>
          <a:xfrm>
            <a:off x="5867789" y="2132856"/>
            <a:ext cx="410588" cy="58477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4F0DA8D-9F75-4839-949A-870CC8F9567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4741906"/>
            <a:ext cx="7931583" cy="859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7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7" grpId="0" animBg="1"/>
      <p:bldP spid="18" grpId="0" animBg="1"/>
      <p:bldP spid="2" grpId="0" animBg="1"/>
      <p:bldP spid="2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6768752"/>
            <a:ext cx="9144000" cy="116632"/>
          </a:xfrm>
          <a:prstGeom prst="rect">
            <a:avLst/>
          </a:prstGeom>
          <a:solidFill>
            <a:srgbClr val="5629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61682A24-818A-45C8-8D1B-8486AE1B1FDE}"/>
              </a:ext>
            </a:extLst>
          </p:cNvPr>
          <p:cNvGrpSpPr/>
          <p:nvPr/>
        </p:nvGrpSpPr>
        <p:grpSpPr>
          <a:xfrm>
            <a:off x="0" y="-3907"/>
            <a:ext cx="9144000" cy="633320"/>
            <a:chOff x="0" y="-3907"/>
            <a:chExt cx="9144000" cy="633320"/>
          </a:xfrm>
        </p:grpSpPr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846EFC6C-4817-467A-9717-B1C03C88A14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3906"/>
              <a:ext cx="5324168" cy="633319"/>
            </a:xfrm>
            <a:prstGeom prst="rect">
              <a:avLst/>
            </a:prstGeom>
          </p:spPr>
        </p:pic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01FCD78B-8E65-4F92-9731-7C906E8190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9832" y="-3907"/>
              <a:ext cx="5324168" cy="633319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D625DD20-57CA-4603-A9D3-83750DB508AC}"/>
              </a:ext>
            </a:extLst>
          </p:cNvPr>
          <p:cNvSpPr txBox="1"/>
          <p:nvPr/>
        </p:nvSpPr>
        <p:spPr>
          <a:xfrm>
            <a:off x="251520" y="77557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95000"/>
                  </a:schemeClr>
                </a:solidFill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만들게 된 계기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848729D-ECAF-7206-F199-35402B2EC179}"/>
              </a:ext>
            </a:extLst>
          </p:cNvPr>
          <p:cNvSpPr/>
          <p:nvPr/>
        </p:nvSpPr>
        <p:spPr>
          <a:xfrm>
            <a:off x="2915816" y="1340768"/>
            <a:ext cx="600172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전북대학생이라면 누구나 이수해야 하는 둘레길 걷기 프로그램이 있다</a:t>
            </a:r>
            <a:r>
              <a:rPr lang="en-US" altLang="ko-KR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팀원들은 둘레길을 걸으며 구체적이지 않은 둘레길 표식에 길을 헤매거나 시간이 오래 걸리는 등 불편한 점이 있어 이를 해결할 방법을 생각하게 되었다</a:t>
            </a:r>
            <a:r>
              <a:rPr lang="en-US" altLang="ko-KR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 </a:t>
            </a:r>
          </a:p>
          <a:p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   그 과정에서 </a:t>
            </a:r>
            <a:r>
              <a:rPr lang="en-US" altLang="ko-KR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‘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둘레길의 모든 것</a:t>
            </a:r>
            <a:r>
              <a:rPr lang="en-US" altLang="ko-KR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’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을 생각하게 되었고</a:t>
            </a:r>
            <a:r>
              <a:rPr lang="en-US" altLang="ko-KR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,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앞으로 전북대학교에 입학할 신입생들이나 아직 둘레길을 걷지 않은 재학생들을 위해 </a:t>
            </a:r>
            <a:r>
              <a:rPr lang="en-US" altLang="ko-KR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'</a:t>
            </a:r>
            <a:r>
              <a:rPr lang="ko-KR" altLang="en-US" sz="2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둘레길의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모든 것</a:t>
            </a:r>
            <a:r>
              <a:rPr lang="en-US" altLang="ko-KR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'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이라는 </a:t>
            </a:r>
            <a:r>
              <a:rPr lang="ko-KR" altLang="en-US" sz="2600" dirty="0" err="1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어플을</a:t>
            </a:r>
            <a:r>
              <a:rPr lang="ko-KR" altLang="en-US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 제작하게 되었다</a:t>
            </a:r>
            <a:r>
              <a:rPr lang="en-US" altLang="ko-KR" sz="2600" dirty="0">
                <a:latin typeface="한컴 말랑말랑 Regular" panose="020F0303000000000000" pitchFamily="50" charset="-127"/>
                <a:ea typeface="한컴 말랑말랑 Regular" panose="020F0303000000000000" pitchFamily="50" charset="-127"/>
              </a:rPr>
              <a:t>.</a:t>
            </a:r>
            <a:endParaRPr lang="ko-KR" altLang="en-US" sz="2600" dirty="0">
              <a:latin typeface="한컴 말랑말랑 Regular" panose="020F0303000000000000" pitchFamily="50" charset="-127"/>
              <a:ea typeface="한컴 말랑말랑 Regular" panose="020F0303000000000000" pitchFamily="50" charset="-127"/>
            </a:endParaRPr>
          </a:p>
        </p:txBody>
      </p:sp>
      <p:graphicFrame>
        <p:nvGraphicFramePr>
          <p:cNvPr id="14" name="다이어그램 13">
            <a:extLst>
              <a:ext uri="{FF2B5EF4-FFF2-40B4-BE49-F238E27FC236}">
                <a16:creationId xmlns:a16="http://schemas.microsoft.com/office/drawing/2014/main" id="{A0FFD423-D8CD-F4EE-3E7C-75DA61A43D0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1789402"/>
              </p:ext>
            </p:extLst>
          </p:nvPr>
        </p:nvGraphicFramePr>
        <p:xfrm>
          <a:off x="-684584" y="1202399"/>
          <a:ext cx="4320480" cy="45427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3981578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theme/theme1.xml><?xml version="1.0" encoding="utf-8"?>
<a:theme xmlns:a="http://schemas.openxmlformats.org/drawingml/2006/main" name="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3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4_전북대학교_01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8473</TotalTime>
  <Words>312</Words>
  <Application>Microsoft Office PowerPoint</Application>
  <PresentationFormat>화면 슬라이드 쇼(4:3)</PresentationFormat>
  <Paragraphs>97</Paragraphs>
  <Slides>20</Slides>
  <Notes>6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6</vt:i4>
      </vt:variant>
      <vt:variant>
        <vt:lpstr>슬라이드 제목</vt:lpstr>
      </vt:variant>
      <vt:variant>
        <vt:i4>20</vt:i4>
      </vt:variant>
    </vt:vector>
  </HeadingPairs>
  <TitlesOfParts>
    <vt:vector size="31" baseType="lpstr">
      <vt:lpstr>나눔고딕 ExtraBold</vt:lpstr>
      <vt:lpstr>Wingdings</vt:lpstr>
      <vt:lpstr>맑은 고딕</vt:lpstr>
      <vt:lpstr>한컴 말랑말랑 Regular</vt:lpstr>
      <vt:lpstr>Arial</vt:lpstr>
      <vt:lpstr>전북대학교_01</vt:lpstr>
      <vt:lpstr>2_Office 테마</vt:lpstr>
      <vt:lpstr>1_전북대학교_01</vt:lpstr>
      <vt:lpstr>2_전북대학교_01</vt:lpstr>
      <vt:lpstr>3_전북대학교_01</vt:lpstr>
      <vt:lpstr>4_전북대학교_01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default</dc:creator>
  <cp:lastModifiedBy>용현 김</cp:lastModifiedBy>
  <cp:revision>568</cp:revision>
  <cp:lastPrinted>2017-03-20T00:08:41Z</cp:lastPrinted>
  <dcterms:created xsi:type="dcterms:W3CDTF">2015-12-17T06:17:50Z</dcterms:created>
  <dcterms:modified xsi:type="dcterms:W3CDTF">2024-06-30T11:48:58Z</dcterms:modified>
</cp:coreProperties>
</file>